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3" r:id="rId5"/>
    <p:sldId id="266" r:id="rId6"/>
    <p:sldId id="259" r:id="rId7"/>
    <p:sldId id="265" r:id="rId8"/>
    <p:sldId id="260" r:id="rId9"/>
    <p:sldId id="264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2A5-C72C-47BC-A860-22328D01248F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0AA-34EE-4A80-9803-C71B019FB9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2A5-C72C-47BC-A860-22328D01248F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0AA-34EE-4A80-9803-C71B019FB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2A5-C72C-47BC-A860-22328D01248F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0AA-34EE-4A80-9803-C71B019FB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2A5-C72C-47BC-A860-22328D01248F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0AA-34EE-4A80-9803-C71B019FB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2A5-C72C-47BC-A860-22328D01248F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0AA-34EE-4A80-9803-C71B019FB9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2A5-C72C-47BC-A860-22328D01248F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0AA-34EE-4A80-9803-C71B019FB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2A5-C72C-47BC-A860-22328D01248F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0AA-34EE-4A80-9803-C71B019FB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2A5-C72C-47BC-A860-22328D01248F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0AA-34EE-4A80-9803-C71B019FB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2A5-C72C-47BC-A860-22328D01248F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0AA-34EE-4A80-9803-C71B019FB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2A5-C72C-47BC-A860-22328D01248F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0AA-34EE-4A80-9803-C71B019FB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2A5-C72C-47BC-A860-22328D01248F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4D80AA-34EE-4A80-9803-C71B019FB9F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AD52A5-C72C-47BC-A860-22328D01248F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4D80AA-34EE-4A80-9803-C71B019FB9F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ker.com/review/blackbeard/591635" TargetMode="External"/><Relationship Id="rId2" Type="http://schemas.openxmlformats.org/officeDocument/2006/relationships/hyperlink" Target="http://www.lifescience.com/15866-caribbean-pirates-archaeo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storyworld.net/wrldhis/PlainTextHistories.asp?ParagraphID=hbk" TargetMode="External"/><Relationship Id="rId5" Type="http://schemas.openxmlformats.org/officeDocument/2006/relationships/hyperlink" Target="http://www.cindyvallar.com/treasure" TargetMode="External"/><Relationship Id="rId4" Type="http://schemas.openxmlformats.org/officeDocument/2006/relationships/hyperlink" Target="http://www.thepiratesrealm.com/pirate%20crew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229600" cy="5791200"/>
          </a:xfrm>
        </p:spPr>
        <p:txBody>
          <a:bodyPr>
            <a:normAutofit/>
          </a:bodyPr>
          <a:lstStyle/>
          <a:p>
            <a:pPr algn="ctr"/>
            <a:r>
              <a:rPr lang="en-US" sz="8800" u="sng" dirty="0" smtClean="0"/>
              <a:t>Treasure Island </a:t>
            </a:r>
            <a:r>
              <a:rPr lang="en-US" sz="8800" dirty="0" smtClean="0"/>
              <a:t>Historical Elements</a:t>
            </a:r>
            <a:br>
              <a:rPr lang="en-US" sz="8800" dirty="0" smtClean="0"/>
            </a:br>
            <a:r>
              <a:rPr lang="en-US" sz="4000" dirty="0" smtClean="0"/>
              <a:t>Created by: Erin Mailliard and Kimberly </a:t>
            </a:r>
            <a:r>
              <a:rPr lang="en-US" sz="4000" dirty="0" err="1" smtClean="0"/>
              <a:t>Kisner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Buried Treasure and Treasure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vast majority of pirates in the 18</a:t>
            </a:r>
            <a:r>
              <a:rPr lang="en-US" baseline="30000" dirty="0" smtClean="0"/>
              <a:t>th</a:t>
            </a:r>
            <a:r>
              <a:rPr lang="en-US" dirty="0" smtClean="0"/>
              <a:t> century did not really bury their treasure. Few pirates saved their treasure; they spent it as soon as they could. </a:t>
            </a:r>
          </a:p>
          <a:p>
            <a:r>
              <a:rPr lang="en-US" dirty="0" smtClean="0"/>
              <a:t>A single Spanish </a:t>
            </a:r>
            <a:r>
              <a:rPr lang="en-US" dirty="0" err="1" smtClean="0"/>
              <a:t>dubloon</a:t>
            </a:r>
            <a:r>
              <a:rPr lang="en-US" dirty="0" smtClean="0"/>
              <a:t> was equal to 7 weeks pay for a sailor in the Navy. This was a lot of pirate’s motivation for leaving the Navy for the risky business of being a pirate.</a:t>
            </a:r>
          </a:p>
          <a:p>
            <a:r>
              <a:rPr lang="en-US" dirty="0" smtClean="0"/>
              <a:t>Their treasure included things other than gold and jewels, including medicine, pistols and daggers.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www.lifescience.com/15866-caribbean-pirates-archaeology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www.ranker.com/review/blackbeard/591635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www.thepiratesrealm.com/pirate%20crew.html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www.cindyvallar.com/treasure</a:t>
            </a:r>
            <a:endParaRPr lang="en-US" dirty="0" smtClean="0"/>
          </a:p>
          <a:p>
            <a:r>
              <a:rPr lang="en-US" dirty="0" smtClean="0"/>
              <a:t>blog.aurorahistoryboutique.com/category/world-history/pirate-history/</a:t>
            </a:r>
          </a:p>
          <a:p>
            <a:r>
              <a:rPr lang="en-US" dirty="0" smtClean="0">
                <a:hlinkClick r:id="rId6"/>
              </a:rPr>
              <a:t>www.historyworld.net/wrldhis/PlainTextHistories.asp?ParagraphID=hbk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Pirates and Piracy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Pirates actually existed in the 18</a:t>
            </a:r>
            <a:r>
              <a:rPr lang="en-US" baseline="30000" dirty="0" smtClean="0"/>
              <a:t>th</a:t>
            </a:r>
            <a:r>
              <a:rPr lang="en-US" dirty="0" smtClean="0"/>
              <a:t> century. </a:t>
            </a:r>
          </a:p>
          <a:p>
            <a:r>
              <a:rPr lang="en-US" dirty="0" smtClean="0"/>
              <a:t>They stole various goods from other ships that were carrying cargo to trade.</a:t>
            </a:r>
          </a:p>
          <a:p>
            <a:r>
              <a:rPr lang="en-US" dirty="0" smtClean="0"/>
              <a:t>Pirates especially liked tobacco, ale (alcohol), and fine pottery.</a:t>
            </a:r>
          </a:p>
          <a:p>
            <a:r>
              <a:rPr lang="en-US" dirty="0" smtClean="0"/>
              <a:t>They occupied a settlement called the “</a:t>
            </a:r>
            <a:r>
              <a:rPr lang="en-US" dirty="0" err="1" smtClean="0"/>
              <a:t>Barcadares</a:t>
            </a:r>
            <a:r>
              <a:rPr lang="en-US" dirty="0" smtClean="0"/>
              <a:t>,” located along the Belize River.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Captain and 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captain of pirate ships in the 18</a:t>
            </a:r>
            <a:r>
              <a:rPr lang="en-US" baseline="30000" dirty="0" smtClean="0"/>
              <a:t>th</a:t>
            </a:r>
            <a:r>
              <a:rPr lang="en-US" dirty="0" smtClean="0"/>
              <a:t> Century were harsh but strong leaders. Most started as sailors but grew a hatred for European Navy commanders so they went on their own. </a:t>
            </a:r>
          </a:p>
          <a:p>
            <a:r>
              <a:rPr lang="en-US" dirty="0" smtClean="0"/>
              <a:t>The captain of the ship was thought of as a president figure in the shaky democracy of the ship. He was also seen as a father figure to the young crew members.</a:t>
            </a:r>
          </a:p>
          <a:p>
            <a:r>
              <a:rPr lang="en-US" dirty="0" smtClean="0"/>
              <a:t>The crew followed him because of this but also because he was their ticket to money and goods. Sometimes, however, the crew lead a </a:t>
            </a:r>
            <a:r>
              <a:rPr lang="en-US" i="1" dirty="0" err="1" smtClean="0"/>
              <a:t>mutany</a:t>
            </a:r>
            <a:r>
              <a:rPr lang="en-US" dirty="0" smtClean="0"/>
              <a:t> against greedy or unfair ship captains.</a:t>
            </a:r>
          </a:p>
          <a:p>
            <a:r>
              <a:rPr lang="en-US" dirty="0" smtClean="0"/>
              <a:t>Black Beard was a famous English pirate who operated around the West Indies and the eastern coast of the American colonies.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crew, such as the first mate or other junior officer, had tasks assigned by the captain that gave them some power over the rest of the crew.</a:t>
            </a:r>
          </a:p>
          <a:p>
            <a:r>
              <a:rPr lang="en-US" dirty="0" smtClean="0"/>
              <a:t>First Mate- the captains right hand man and the one who would take his job if he were killed.</a:t>
            </a:r>
          </a:p>
          <a:p>
            <a:r>
              <a:rPr lang="en-US" dirty="0" smtClean="0"/>
              <a:t>Powder Monkeys- forced to do the most dangerous work on the ship. They were treated badly and rarely paid. They had little chance of promotion or survival.</a:t>
            </a:r>
          </a:p>
          <a:p>
            <a:r>
              <a:rPr lang="en-US" dirty="0" smtClean="0"/>
              <a:t>Surgeon and Cook- skilled people grabbed from crews of captured ships.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yle\Desktop\pirate-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447800"/>
            <a:ext cx="5080000" cy="3708400"/>
          </a:xfrm>
          <a:prstGeom prst="rect">
            <a:avLst/>
          </a:prstGeom>
          <a:noFill/>
        </p:spPr>
      </p:pic>
      <p:pic>
        <p:nvPicPr>
          <p:cNvPr id="3075" name="Picture 3" descr="C:\Users\Kyle\Desktop\PU2732-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2895600" cy="4068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Continental Trading in the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Best known is the Triangular Trade.</a:t>
            </a:r>
          </a:p>
          <a:p>
            <a:r>
              <a:rPr lang="en-US" dirty="0" smtClean="0"/>
              <a:t>The most common good traded were African slaves being brought to the Americas. </a:t>
            </a:r>
          </a:p>
          <a:p>
            <a:r>
              <a:rPr lang="en-US" dirty="0" smtClean="0"/>
              <a:t>Ships left Europe with alcohol, firearms, cotton goods, and metal trinkets and took them to west Africa. </a:t>
            </a:r>
          </a:p>
          <a:p>
            <a:r>
              <a:rPr lang="en-US" dirty="0" smtClean="0"/>
              <a:t>The most valuable product of the West Indies, molasses, was purchased for the last part of the journey back to Europe.</a:t>
            </a:r>
          </a:p>
          <a:p>
            <a:r>
              <a:rPr lang="en-US" dirty="0" smtClean="0"/>
              <a:t>The valuable cargo on ships coming near the Caribbean attracted pirates and led to raids on European Naval and trading ships.</a:t>
            </a:r>
          </a:p>
          <a:p>
            <a:r>
              <a:rPr lang="en-US" dirty="0" smtClean="0"/>
              <a:t>Pirates often followed the ships from India to America via Africa.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pic>
        <p:nvPicPr>
          <p:cNvPr id="2050" name="Picture 2" descr="C:\Users\Kyle\Desktop\Triangle_Trad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916" y="1935163"/>
            <a:ext cx="623016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Real pirates settlements were found my archaeologists in Belize.</a:t>
            </a:r>
          </a:p>
          <a:p>
            <a:r>
              <a:rPr lang="en-US" sz="3200" dirty="0" smtClean="0"/>
              <a:t>The trade routes went from Europe to Africa and then to the Americas (North, South, and Central).</a:t>
            </a:r>
          </a:p>
          <a:p>
            <a:r>
              <a:rPr lang="en-US" sz="3200" dirty="0" smtClean="0"/>
              <a:t>The boats often went to the Caribbean and the West Indies as well, which is when they would come into contact with the pirates.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West Indies</a:t>
            </a:r>
            <a:endParaRPr lang="en-US" dirty="0"/>
          </a:p>
        </p:txBody>
      </p:sp>
      <p:pic>
        <p:nvPicPr>
          <p:cNvPr id="1026" name="Picture 2" descr="C:\Users\Kyle\Desktop\hotspot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209" y="1371600"/>
            <a:ext cx="6339582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545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Treasure Island Historical Elements Created by: Erin Mailliard and Kimberly Kisner</vt:lpstr>
      <vt:lpstr>Pirates and Piracy</vt:lpstr>
      <vt:lpstr>Captain and Crew</vt:lpstr>
      <vt:lpstr>Crew</vt:lpstr>
      <vt:lpstr>PowerPoint Presentation</vt:lpstr>
      <vt:lpstr>Continental Trading in the 18th Century</vt:lpstr>
      <vt:lpstr>Triangular Trade</vt:lpstr>
      <vt:lpstr>Geography</vt:lpstr>
      <vt:lpstr>West Indies</vt:lpstr>
      <vt:lpstr>Buried Treasure and Treasure Maps</vt:lpstr>
      <vt:lpstr>References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 Island Historical Elements</dc:title>
  <dc:creator>Kyle Will Christensen</dc:creator>
  <cp:lastModifiedBy>Mailliard,Erin D</cp:lastModifiedBy>
  <cp:revision>22</cp:revision>
  <dcterms:created xsi:type="dcterms:W3CDTF">2013-03-13T00:46:56Z</dcterms:created>
  <dcterms:modified xsi:type="dcterms:W3CDTF">2013-03-15T16:55:44Z</dcterms:modified>
</cp:coreProperties>
</file>