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85" r:id="rId4"/>
    <p:sldId id="257" r:id="rId5"/>
    <p:sldId id="258" r:id="rId6"/>
    <p:sldId id="275" r:id="rId7"/>
    <p:sldId id="279" r:id="rId8"/>
    <p:sldId id="278" r:id="rId9"/>
    <p:sldId id="276" r:id="rId10"/>
    <p:sldId id="262" r:id="rId11"/>
    <p:sldId id="263" r:id="rId12"/>
    <p:sldId id="277" r:id="rId13"/>
    <p:sldId id="281" r:id="rId14"/>
    <p:sldId id="282" r:id="rId15"/>
    <p:sldId id="283" r:id="rId16"/>
    <p:sldId id="264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86908-9BEE-40D0-8281-CE4973318A72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9080-D0D9-4611-9D2D-99DE7ADB2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Photo: The opening page from “The Night Before Christmas” - 1870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Photo: Take from a campus</a:t>
            </a:r>
            <a:r>
              <a:rPr lang="en-US" baseline="0" dirty="0" smtClean="0"/>
              <a:t> Christmas tree at the University of Florida- 1967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Photo 3: Christmas party at the Women’s Club (on University)- 1955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7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Halloween Tea at </a:t>
            </a:r>
            <a:r>
              <a:rPr lang="en-US" dirty="0" err="1" smtClean="0"/>
              <a:t>Univ</a:t>
            </a:r>
            <a:r>
              <a:rPr lang="en-US" baseline="0" dirty="0" smtClean="0"/>
              <a:t> of Florida Student Union- 1950s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Halloween Party in University of Florida </a:t>
            </a:r>
            <a:r>
              <a:rPr lang="en-US" dirty="0" err="1" smtClean="0"/>
              <a:t>Flavet</a:t>
            </a:r>
            <a:r>
              <a:rPr lang="en-US" dirty="0" smtClean="0"/>
              <a:t> Field- </a:t>
            </a:r>
            <a:r>
              <a:rPr lang="en-US" baseline="0" dirty="0" smtClean="0"/>
              <a:t>1955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</a:t>
            </a:r>
            <a:r>
              <a:rPr lang="en-US" baseline="0" dirty="0" smtClean="0"/>
              <a:t>Date N/A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9080-D0D9-4611-9D2D-99DE7ADB2E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9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EB32-FC12-4E26-B149-A7F7FBD76C71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D8C0-0FF6-4DA4-90CD-EBC0A02FC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2414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HOLIDAYS!!!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THEN</a:t>
            </a:r>
            <a:r>
              <a:rPr lang="en-US" dirty="0" smtClean="0"/>
              <a:t> &amp;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 Jason Schipper, Cassie </a:t>
            </a:r>
            <a:r>
              <a:rPr lang="en-US" dirty="0" err="1" smtClean="0"/>
              <a:t>Wucher</a:t>
            </a:r>
            <a:r>
              <a:rPr lang="en-US" dirty="0" smtClean="0"/>
              <a:t>, and Emma </a:t>
            </a:r>
            <a:r>
              <a:rPr lang="en-US" dirty="0" err="1" smtClean="0"/>
              <a:t>Dewalt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ckolanterns.net/j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9"/>
            <a:ext cx="7620000" cy="62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5719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Halloween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6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hutterstock.com/display_pic_with_logo/111307/111307,1253883544,2/stock-vector-collection-of-halloween-symbols-easy-to-edit-vector-image-3767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892184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Halloween celebrations in the past…</a:t>
            </a:r>
            <a:endParaRPr lang="en-US" dirty="0"/>
          </a:p>
        </p:txBody>
      </p:sp>
      <p:pic>
        <p:nvPicPr>
          <p:cNvPr id="2050" name="Picture 2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71575"/>
            <a:ext cx="60007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Halloween celebrations in the past…</a:t>
            </a:r>
            <a:endParaRPr lang="en-US" dirty="0"/>
          </a:p>
        </p:txBody>
      </p:sp>
      <p:pic>
        <p:nvPicPr>
          <p:cNvPr id="5122" name="Picture 2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8685"/>
            <a:ext cx="7391399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Halloween celebrations in the past…</a:t>
            </a:r>
            <a:endParaRPr lang="en-US" dirty="0"/>
          </a:p>
        </p:txBody>
      </p:sp>
      <p:pic>
        <p:nvPicPr>
          <p:cNvPr id="4098" name="Picture 2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007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68963"/>
          </a:xfrm>
        </p:spPr>
        <p:txBody>
          <a:bodyPr/>
          <a:lstStyle/>
          <a:p>
            <a:r>
              <a:rPr lang="en-US" dirty="0" smtClean="0"/>
              <a:t>What similarities did you notice from the pictures and how you or someone you know may celebrate this holiday?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Now, turn to your friend and tell them what your favorite holiday is, and how you and your family celebrate it.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283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partner, your job is to act out a holiday and celebration and we will try to guess it as a class! You can use gestures and words, but make sure not to say what your holiday is!</a:t>
            </a:r>
          </a:p>
          <a:p>
            <a:endParaRPr lang="en-US" dirty="0"/>
          </a:p>
          <a:p>
            <a:r>
              <a:rPr lang="en-US" dirty="0" smtClean="0"/>
              <a:t>You will have 5 minutes to plan and then the acting will begin!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067800" cy="6400800"/>
          </a:xfrm>
        </p:spPr>
        <p:txBody>
          <a:bodyPr>
            <a:normAutofit fontScale="85000" lnSpcReduction="20000"/>
          </a:bodyPr>
          <a:lstStyle/>
          <a:p>
            <a:pPr marL="0" lvl="2" indent="0" algn="ctr">
              <a:buNone/>
            </a:pPr>
            <a:r>
              <a:rPr lang="en-US" dirty="0" smtClean="0"/>
              <a:t>GREAT JOB ACTORS!!</a:t>
            </a:r>
          </a:p>
          <a:p>
            <a:pPr marL="914400" lvl="2" indent="0" algn="ctr">
              <a:buNone/>
            </a:pPr>
            <a:endParaRPr lang="en-US" dirty="0" smtClean="0"/>
          </a:p>
          <a:p>
            <a:r>
              <a:rPr lang="en-US" dirty="0" smtClean="0"/>
              <a:t>FINAL ACTIVITY-</a:t>
            </a:r>
          </a:p>
          <a:p>
            <a:pPr lvl="1"/>
            <a:r>
              <a:rPr lang="en-US" dirty="0" smtClean="0"/>
              <a:t>At your tables you have paper and markers</a:t>
            </a:r>
          </a:p>
          <a:p>
            <a:pPr lvl="1"/>
            <a:r>
              <a:rPr lang="en-US" dirty="0" smtClean="0"/>
              <a:t>Create a holiday and draw images to represent it</a:t>
            </a:r>
          </a:p>
          <a:p>
            <a:pPr lvl="2"/>
            <a:r>
              <a:rPr lang="en-US" dirty="0" smtClean="0"/>
              <a:t>Symbols for your holiday</a:t>
            </a:r>
          </a:p>
          <a:p>
            <a:pPr lvl="2"/>
            <a:r>
              <a:rPr lang="en-US" dirty="0" smtClean="0"/>
              <a:t>People doing your holiday’s celebration</a:t>
            </a:r>
          </a:p>
          <a:p>
            <a:pPr lvl="2"/>
            <a:r>
              <a:rPr lang="en-US" dirty="0" smtClean="0"/>
              <a:t>A holiday in the past? Present? Or Future?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To get started, think about the different holidays we talked about:</a:t>
            </a:r>
          </a:p>
          <a:p>
            <a:pPr lvl="2"/>
            <a:r>
              <a:rPr lang="en-US" dirty="0" smtClean="0"/>
              <a:t>Person- A holiday to celebrate your grandpa, mother, teacher, best friend, pet?!?</a:t>
            </a:r>
          </a:p>
          <a:p>
            <a:pPr lvl="2"/>
            <a:r>
              <a:rPr lang="en-US" dirty="0" smtClean="0"/>
              <a:t>Important figure- President (past or present), teacher, businessperson</a:t>
            </a:r>
          </a:p>
          <a:p>
            <a:pPr lvl="2"/>
            <a:r>
              <a:rPr lang="en-US" dirty="0" smtClean="0"/>
              <a:t>Make-believe figure or Icon- your stuffed animal, SpongeBob, </a:t>
            </a:r>
            <a:r>
              <a:rPr lang="en-US" dirty="0" err="1" smtClean="0"/>
              <a:t>iCarly</a:t>
            </a:r>
            <a:r>
              <a:rPr lang="en-US" dirty="0" smtClean="0"/>
              <a:t>, Ben10, sports team, music singer</a:t>
            </a:r>
          </a:p>
          <a:p>
            <a:pPr lvl="2"/>
            <a:r>
              <a:rPr lang="en-US" dirty="0" smtClean="0"/>
              <a:t>An event or feeling- Celebrate water, happiness, sunshine, the year 2000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Be prepared to share with the class why you chose the holiday that you did and the drawings that you made!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Holiday?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/>
              <a:t>What is a holiday?</a:t>
            </a:r>
          </a:p>
          <a:p>
            <a:pPr lvl="1"/>
            <a:r>
              <a:rPr lang="en-US" sz="4000" dirty="0"/>
              <a:t>A day that is specifically designated to commemorate a certain person or event.</a:t>
            </a:r>
          </a:p>
          <a:p>
            <a:pPr lvl="1"/>
            <a:r>
              <a:rPr lang="en-US" sz="4000" dirty="0"/>
              <a:t>This day is also known as a break from work and school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celebrate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We celebrate holidays by conducting a number of traditional activities to remember or honor who the day is for.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For instance, Holidays </a:t>
            </a:r>
            <a:r>
              <a:rPr lang="en-US" sz="3200" dirty="0"/>
              <a:t>can be celebrated </a:t>
            </a:r>
            <a:r>
              <a:rPr lang="en-US" sz="3200" dirty="0" smtClean="0"/>
              <a:t>for</a:t>
            </a:r>
          </a:p>
          <a:p>
            <a:pPr marL="742950" lvl="2" indent="-342900"/>
            <a:r>
              <a:rPr lang="en-US" sz="2800" dirty="0" smtClean="0"/>
              <a:t>individuals </a:t>
            </a:r>
            <a:r>
              <a:rPr lang="en-US" sz="2800" dirty="0"/>
              <a:t>(birthdays), </a:t>
            </a:r>
            <a:r>
              <a:rPr lang="en-US" sz="2800" dirty="0" smtClean="0"/>
              <a:t>Birthday cake, presents, candles</a:t>
            </a:r>
          </a:p>
          <a:p>
            <a:pPr marL="742950" lvl="2" indent="-342900"/>
            <a:r>
              <a:rPr lang="en-US" sz="2800" dirty="0" smtClean="0"/>
              <a:t>government </a:t>
            </a:r>
            <a:r>
              <a:rPr lang="en-US" sz="2800" dirty="0"/>
              <a:t>(Veterans Day</a:t>
            </a:r>
            <a:r>
              <a:rPr lang="en-US" sz="2800" dirty="0" smtClean="0"/>
              <a:t>), Parades, fireworks</a:t>
            </a:r>
          </a:p>
          <a:p>
            <a:pPr marL="742950" lvl="2" indent="-342900"/>
            <a:r>
              <a:rPr lang="en-US" sz="2800" dirty="0" smtClean="0"/>
              <a:t>religious groups/figures (</a:t>
            </a:r>
            <a:r>
              <a:rPr lang="en-US" sz="2800" dirty="0" err="1" smtClean="0"/>
              <a:t>Hannakuh</a:t>
            </a:r>
            <a:r>
              <a:rPr lang="en-US" sz="2800" dirty="0" smtClean="0"/>
              <a:t>, Christmas)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lstar.com/xmas/ani-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19600" cy="64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CHRISTMAS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86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hristmas.fundootimes.com/gifs/symbols-x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067800" cy="69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Christmas Celebrations in the Past…</a:t>
            </a:r>
            <a:endParaRPr lang="en-US" dirty="0"/>
          </a:p>
        </p:txBody>
      </p:sp>
      <p:pic>
        <p:nvPicPr>
          <p:cNvPr id="1026" name="Picture 2" descr="MISSING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0"/>
          <a:stretch/>
        </p:blipFill>
        <p:spPr bwMode="auto">
          <a:xfrm>
            <a:off x="1219201" y="1219200"/>
            <a:ext cx="6553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Christmas Celebrations in the Past…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3983"/>
            <a:ext cx="5999163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2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Christmas Celebrations in the Past…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ISSI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0075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68963"/>
          </a:xfrm>
        </p:spPr>
        <p:txBody>
          <a:bodyPr/>
          <a:lstStyle/>
          <a:p>
            <a:r>
              <a:rPr lang="en-US" dirty="0" smtClean="0"/>
              <a:t>What similarities did you notice from the pictures and how you or someone you know may celebrate this holiday?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170</TotalTime>
  <Words>483</Words>
  <Application>Microsoft Office PowerPoint</Application>
  <PresentationFormat>On-screen Show (4:3)</PresentationFormat>
  <Paragraphs>56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HOLIDAYS!!!  THEN &amp; NOW</vt:lpstr>
      <vt:lpstr>What is a Holiday?</vt:lpstr>
      <vt:lpstr>Why do we celebrate it?</vt:lpstr>
      <vt:lpstr>PowerPoint Presentation</vt:lpstr>
      <vt:lpstr>PowerPoint Presentation</vt:lpstr>
      <vt:lpstr>Christmas Celebrations in the Past…</vt:lpstr>
      <vt:lpstr>Christmas Celebrations in the Past…</vt:lpstr>
      <vt:lpstr>Christmas Celebrations in the Past…</vt:lpstr>
      <vt:lpstr>PowerPoint Presentation</vt:lpstr>
      <vt:lpstr>PowerPoint Presentation</vt:lpstr>
      <vt:lpstr>PowerPoint Presentation</vt:lpstr>
      <vt:lpstr>Halloween celebrations in the past…</vt:lpstr>
      <vt:lpstr>Halloween celebrations in the past…</vt:lpstr>
      <vt:lpstr>Halloween celebrations in the past…</vt:lpstr>
      <vt:lpstr>PowerPoint Presentation</vt:lpstr>
      <vt:lpstr>PowerPoint Presentation</vt:lpstr>
      <vt:lpstr>ACTIVITY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HOLIDAYS!!!</dc:title>
  <dc:creator>Schipper;Wucher;Dewalt</dc:creator>
  <cp:lastModifiedBy>Jason Schipper</cp:lastModifiedBy>
  <cp:revision>20</cp:revision>
  <dcterms:created xsi:type="dcterms:W3CDTF">2011-10-25T20:29:46Z</dcterms:created>
  <dcterms:modified xsi:type="dcterms:W3CDTF">2013-05-18T17:33:07Z</dcterms:modified>
</cp:coreProperties>
</file>