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Lst>
  <p:sldIdLst>
    <p:sldId id="256" r:id="rId6"/>
  </p:sldIdLst>
  <p:sldSz cx="51206400" cy="33650238"/>
  <p:notesSz cx="6858000" cy="9144000"/>
  <p:defaultTextStyle>
    <a:defPPr>
      <a:defRPr lang="en-US"/>
    </a:defPPr>
    <a:lvl1pPr algn="l" rtl="0" fontAlgn="base">
      <a:spcBef>
        <a:spcPct val="0"/>
      </a:spcBef>
      <a:spcAft>
        <a:spcPct val="0"/>
      </a:spcAft>
      <a:defRPr sz="3100" kern="1200">
        <a:solidFill>
          <a:schemeClr val="tx1"/>
        </a:solidFill>
        <a:latin typeface="Arial Narrow" pitchFamily="34" charset="0"/>
        <a:ea typeface="+mn-ea"/>
        <a:cs typeface="+mn-cs"/>
      </a:defRPr>
    </a:lvl1pPr>
    <a:lvl2pPr marL="883905" algn="l" rtl="0" fontAlgn="base">
      <a:spcBef>
        <a:spcPct val="0"/>
      </a:spcBef>
      <a:spcAft>
        <a:spcPct val="0"/>
      </a:spcAft>
      <a:defRPr sz="3100" kern="1200">
        <a:solidFill>
          <a:schemeClr val="tx1"/>
        </a:solidFill>
        <a:latin typeface="Arial Narrow" pitchFamily="34" charset="0"/>
        <a:ea typeface="+mn-ea"/>
        <a:cs typeface="+mn-cs"/>
      </a:defRPr>
    </a:lvl2pPr>
    <a:lvl3pPr marL="1767810" algn="l" rtl="0" fontAlgn="base">
      <a:spcBef>
        <a:spcPct val="0"/>
      </a:spcBef>
      <a:spcAft>
        <a:spcPct val="0"/>
      </a:spcAft>
      <a:defRPr sz="3100" kern="1200">
        <a:solidFill>
          <a:schemeClr val="tx1"/>
        </a:solidFill>
        <a:latin typeface="Arial Narrow" pitchFamily="34" charset="0"/>
        <a:ea typeface="+mn-ea"/>
        <a:cs typeface="+mn-cs"/>
      </a:defRPr>
    </a:lvl3pPr>
    <a:lvl4pPr marL="2651714" algn="l" rtl="0" fontAlgn="base">
      <a:spcBef>
        <a:spcPct val="0"/>
      </a:spcBef>
      <a:spcAft>
        <a:spcPct val="0"/>
      </a:spcAft>
      <a:defRPr sz="3100" kern="1200">
        <a:solidFill>
          <a:schemeClr val="tx1"/>
        </a:solidFill>
        <a:latin typeface="Arial Narrow" pitchFamily="34" charset="0"/>
        <a:ea typeface="+mn-ea"/>
        <a:cs typeface="+mn-cs"/>
      </a:defRPr>
    </a:lvl4pPr>
    <a:lvl5pPr marL="3535619" algn="l" rtl="0" fontAlgn="base">
      <a:spcBef>
        <a:spcPct val="0"/>
      </a:spcBef>
      <a:spcAft>
        <a:spcPct val="0"/>
      </a:spcAft>
      <a:defRPr sz="3100" kern="1200">
        <a:solidFill>
          <a:schemeClr val="tx1"/>
        </a:solidFill>
        <a:latin typeface="Arial Narrow" pitchFamily="34" charset="0"/>
        <a:ea typeface="+mn-ea"/>
        <a:cs typeface="+mn-cs"/>
      </a:defRPr>
    </a:lvl5pPr>
    <a:lvl6pPr marL="4419524" algn="l" defTabSz="1767810" rtl="0" eaLnBrk="1" latinLnBrk="0" hangingPunct="1">
      <a:defRPr sz="3100" kern="1200">
        <a:solidFill>
          <a:schemeClr val="tx1"/>
        </a:solidFill>
        <a:latin typeface="Arial Narrow" pitchFamily="34" charset="0"/>
        <a:ea typeface="+mn-ea"/>
        <a:cs typeface="+mn-cs"/>
      </a:defRPr>
    </a:lvl6pPr>
    <a:lvl7pPr marL="5303429" algn="l" defTabSz="1767810" rtl="0" eaLnBrk="1" latinLnBrk="0" hangingPunct="1">
      <a:defRPr sz="3100" kern="1200">
        <a:solidFill>
          <a:schemeClr val="tx1"/>
        </a:solidFill>
        <a:latin typeface="Arial Narrow" pitchFamily="34" charset="0"/>
        <a:ea typeface="+mn-ea"/>
        <a:cs typeface="+mn-cs"/>
      </a:defRPr>
    </a:lvl7pPr>
    <a:lvl8pPr marL="6187333" algn="l" defTabSz="1767810" rtl="0" eaLnBrk="1" latinLnBrk="0" hangingPunct="1">
      <a:defRPr sz="3100" kern="1200">
        <a:solidFill>
          <a:schemeClr val="tx1"/>
        </a:solidFill>
        <a:latin typeface="Arial Narrow" pitchFamily="34" charset="0"/>
        <a:ea typeface="+mn-ea"/>
        <a:cs typeface="+mn-cs"/>
      </a:defRPr>
    </a:lvl8pPr>
    <a:lvl9pPr marL="7071238" algn="l" defTabSz="1767810" rtl="0" eaLnBrk="1" latinLnBrk="0" hangingPunct="1">
      <a:defRPr sz="3100"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Conlon" initials="m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ECFF"/>
    <a:srgbClr val="FFCC99"/>
    <a:srgbClr val="FF9900"/>
    <a:srgbClr val="99CCFF"/>
    <a:srgbClr val="1F377B"/>
    <a:srgbClr val="00539C"/>
    <a:srgbClr val="0021A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191" autoAdjust="0"/>
    <p:restoredTop sz="99488" autoAdjust="0"/>
  </p:normalViewPr>
  <p:slideViewPr>
    <p:cSldViewPr snapToGrid="0">
      <p:cViewPr>
        <p:scale>
          <a:sx n="35" d="100"/>
          <a:sy n="35" d="100"/>
        </p:scale>
        <p:origin x="-280" y="456"/>
      </p:cViewPr>
      <p:guideLst>
        <p:guide orient="horz" pos="10599"/>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bc:Documents:RPMS/PMP:PMP%20Enrollment%20Rates%20-%202013-03-0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bc:Documents:RPMS/PMP:PMP%20Enrollment%20Rates%20-%202013-03-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a:t>Electronic Consent Summary</a:t>
            </a:r>
          </a:p>
        </c:rich>
      </c:tx>
      <c:layout>
        <c:manualLayout>
          <c:xMode val="edge"/>
          <c:yMode val="edge"/>
          <c:x val="0.202948535282241"/>
          <c:y val="0.0485937245768911"/>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'Enrollment rate'!$A$5:$A$6</c:f>
              <c:strCache>
                <c:ptCount val="2"/>
                <c:pt idx="0">
                  <c:v>Consented</c:v>
                </c:pt>
                <c:pt idx="1">
                  <c:v>Declined</c:v>
                </c:pt>
              </c:strCache>
            </c:strRef>
          </c:cat>
          <c:val>
            <c:numRef>
              <c:f>'Enrollment rate'!$B$5:$B$6</c:f>
              <c:numCache>
                <c:formatCode>General</c:formatCode>
                <c:ptCount val="2"/>
                <c:pt idx="0">
                  <c:v>258.0</c:v>
                </c:pt>
                <c:pt idx="1">
                  <c:v>26.0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3100">
          <a:latin typeface="Arial Narrow"/>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54877328958715"/>
          <c:y val="0.0461164805795179"/>
          <c:w val="0.796518889399478"/>
          <c:h val="0.683421869939277"/>
        </c:manualLayout>
      </c:layout>
      <c:lineChart>
        <c:grouping val="standard"/>
        <c:varyColors val="0"/>
        <c:ser>
          <c:idx val="2"/>
          <c:order val="0"/>
          <c:tx>
            <c:strRef>
              <c:f>Sheet3!$D$1</c:f>
              <c:strCache>
                <c:ptCount val="1"/>
                <c:pt idx="0">
                  <c:v>Consented</c:v>
                </c:pt>
              </c:strCache>
            </c:strRef>
          </c:tx>
          <c:marker>
            <c:symbol val="none"/>
          </c:marker>
          <c:cat>
            <c:strRef>
              <c:f>Sheet3!$A$2:$A$100</c:f>
              <c:strCache>
                <c:ptCount val="99"/>
                <c:pt idx="0">
                  <c:v>2012-10-23</c:v>
                </c:pt>
                <c:pt idx="1">
                  <c:v>2012-10-24</c:v>
                </c:pt>
                <c:pt idx="2">
                  <c:v>2012-10-25</c:v>
                </c:pt>
                <c:pt idx="3">
                  <c:v>2012-10-26</c:v>
                </c:pt>
                <c:pt idx="4">
                  <c:v>2012-10-26</c:v>
                </c:pt>
                <c:pt idx="5">
                  <c:v>2012-10-29</c:v>
                </c:pt>
                <c:pt idx="6">
                  <c:v>2012-10-30</c:v>
                </c:pt>
                <c:pt idx="7">
                  <c:v>2012-10-31</c:v>
                </c:pt>
                <c:pt idx="8">
                  <c:v>2012-10-31</c:v>
                </c:pt>
                <c:pt idx="9">
                  <c:v>2012-11-01</c:v>
                </c:pt>
                <c:pt idx="10">
                  <c:v>2012-11-01</c:v>
                </c:pt>
                <c:pt idx="11">
                  <c:v>2012-11-02</c:v>
                </c:pt>
                <c:pt idx="12">
                  <c:v>2012-11-02</c:v>
                </c:pt>
                <c:pt idx="13">
                  <c:v>2012-11-05</c:v>
                </c:pt>
                <c:pt idx="14">
                  <c:v>2012-11-06</c:v>
                </c:pt>
                <c:pt idx="15">
                  <c:v>2012-11-07</c:v>
                </c:pt>
                <c:pt idx="16">
                  <c:v>2012-11-08</c:v>
                </c:pt>
                <c:pt idx="17">
                  <c:v>2012-11-08</c:v>
                </c:pt>
                <c:pt idx="18">
                  <c:v>2012-11-13</c:v>
                </c:pt>
                <c:pt idx="19">
                  <c:v>2012-11-14</c:v>
                </c:pt>
                <c:pt idx="20">
                  <c:v>2012-11-14</c:v>
                </c:pt>
                <c:pt idx="21">
                  <c:v>2012-11-15</c:v>
                </c:pt>
                <c:pt idx="22">
                  <c:v>2012-11-15</c:v>
                </c:pt>
                <c:pt idx="23">
                  <c:v>2012-11-16</c:v>
                </c:pt>
                <c:pt idx="24">
                  <c:v>2012-11-16</c:v>
                </c:pt>
                <c:pt idx="25">
                  <c:v>2012-11-19</c:v>
                </c:pt>
                <c:pt idx="26">
                  <c:v>2012-11-20</c:v>
                </c:pt>
                <c:pt idx="27">
                  <c:v>2012-11-21</c:v>
                </c:pt>
                <c:pt idx="28">
                  <c:v>2012-11-26</c:v>
                </c:pt>
                <c:pt idx="29">
                  <c:v>2012-11-27</c:v>
                </c:pt>
                <c:pt idx="30">
                  <c:v>2012-11-27</c:v>
                </c:pt>
                <c:pt idx="31">
                  <c:v>2012-11-28</c:v>
                </c:pt>
                <c:pt idx="32">
                  <c:v>2012-11-29</c:v>
                </c:pt>
                <c:pt idx="33">
                  <c:v>2012-11-30</c:v>
                </c:pt>
                <c:pt idx="34">
                  <c:v>2012-11-30</c:v>
                </c:pt>
                <c:pt idx="35">
                  <c:v>2012-12-03</c:v>
                </c:pt>
                <c:pt idx="36">
                  <c:v>2012-12-04</c:v>
                </c:pt>
                <c:pt idx="37">
                  <c:v>2012-12-05</c:v>
                </c:pt>
                <c:pt idx="38">
                  <c:v>2012-12-06</c:v>
                </c:pt>
                <c:pt idx="39">
                  <c:v>2012-12-07</c:v>
                </c:pt>
                <c:pt idx="40">
                  <c:v>2012-12-10</c:v>
                </c:pt>
                <c:pt idx="41">
                  <c:v>2012-12-11</c:v>
                </c:pt>
                <c:pt idx="42">
                  <c:v>2012-12-12</c:v>
                </c:pt>
                <c:pt idx="43">
                  <c:v>2012-12-13</c:v>
                </c:pt>
                <c:pt idx="44">
                  <c:v>2012-12-14</c:v>
                </c:pt>
                <c:pt idx="45">
                  <c:v>2012-12-17</c:v>
                </c:pt>
                <c:pt idx="46">
                  <c:v>2012-12-17</c:v>
                </c:pt>
                <c:pt idx="47">
                  <c:v>2012-12-18</c:v>
                </c:pt>
                <c:pt idx="48">
                  <c:v>2012-12-19</c:v>
                </c:pt>
                <c:pt idx="49">
                  <c:v>2012-12-20</c:v>
                </c:pt>
                <c:pt idx="50">
                  <c:v>2012-12-21</c:v>
                </c:pt>
                <c:pt idx="51">
                  <c:v>2013-01-03</c:v>
                </c:pt>
                <c:pt idx="52">
                  <c:v>2013-01-04</c:v>
                </c:pt>
                <c:pt idx="53">
                  <c:v>2013-01-07</c:v>
                </c:pt>
                <c:pt idx="54">
                  <c:v>2013-01-07</c:v>
                </c:pt>
                <c:pt idx="55">
                  <c:v>2013-01-08</c:v>
                </c:pt>
                <c:pt idx="56">
                  <c:v>2013-01-08</c:v>
                </c:pt>
                <c:pt idx="57">
                  <c:v>2013-01-09</c:v>
                </c:pt>
                <c:pt idx="58">
                  <c:v>2013-01-11</c:v>
                </c:pt>
                <c:pt idx="59">
                  <c:v>2013-01-14</c:v>
                </c:pt>
                <c:pt idx="60">
                  <c:v>2013-01-15</c:v>
                </c:pt>
                <c:pt idx="61">
                  <c:v>2013-01-16</c:v>
                </c:pt>
                <c:pt idx="62">
                  <c:v>2013-01-17</c:v>
                </c:pt>
                <c:pt idx="63">
                  <c:v>2013-01-17</c:v>
                </c:pt>
                <c:pt idx="64">
                  <c:v>2013-01-18</c:v>
                </c:pt>
                <c:pt idx="65">
                  <c:v>2013-01-22</c:v>
                </c:pt>
                <c:pt idx="66">
                  <c:v>2013-01-23</c:v>
                </c:pt>
                <c:pt idx="67">
                  <c:v>2013-01-24</c:v>
                </c:pt>
                <c:pt idx="68">
                  <c:v>2013-01-25</c:v>
                </c:pt>
                <c:pt idx="69">
                  <c:v>2013-01-25</c:v>
                </c:pt>
                <c:pt idx="70">
                  <c:v>2013-01-28</c:v>
                </c:pt>
                <c:pt idx="71">
                  <c:v>2013-01-28</c:v>
                </c:pt>
                <c:pt idx="72">
                  <c:v>2013-01-29</c:v>
                </c:pt>
                <c:pt idx="73">
                  <c:v>2013-01-30</c:v>
                </c:pt>
                <c:pt idx="74">
                  <c:v>2013-01-31</c:v>
                </c:pt>
                <c:pt idx="75">
                  <c:v>2013-02-01</c:v>
                </c:pt>
                <c:pt idx="76">
                  <c:v>2013-02-04</c:v>
                </c:pt>
                <c:pt idx="77">
                  <c:v>2013-02-05</c:v>
                </c:pt>
                <c:pt idx="78">
                  <c:v>2013-02-06</c:v>
                </c:pt>
                <c:pt idx="79">
                  <c:v>2013-02-07</c:v>
                </c:pt>
                <c:pt idx="80">
                  <c:v>2013-02-08</c:v>
                </c:pt>
                <c:pt idx="81">
                  <c:v>2013-02-08</c:v>
                </c:pt>
                <c:pt idx="82">
                  <c:v>2013-02-11</c:v>
                </c:pt>
                <c:pt idx="83">
                  <c:v>2013-02-13</c:v>
                </c:pt>
                <c:pt idx="84">
                  <c:v>2013-02-14</c:v>
                </c:pt>
                <c:pt idx="85">
                  <c:v>2013-02-15</c:v>
                </c:pt>
                <c:pt idx="86">
                  <c:v>2013-02-18</c:v>
                </c:pt>
                <c:pt idx="87">
                  <c:v>2013-02-19</c:v>
                </c:pt>
                <c:pt idx="88">
                  <c:v>2013-02-20</c:v>
                </c:pt>
                <c:pt idx="89">
                  <c:v>2013-02-20</c:v>
                </c:pt>
                <c:pt idx="90">
                  <c:v>2013-02-21</c:v>
                </c:pt>
                <c:pt idx="91">
                  <c:v>2013-02-22</c:v>
                </c:pt>
                <c:pt idx="92">
                  <c:v>2013-02-25</c:v>
                </c:pt>
                <c:pt idx="93">
                  <c:v>2013-02-25</c:v>
                </c:pt>
                <c:pt idx="94">
                  <c:v>2013-02-26</c:v>
                </c:pt>
                <c:pt idx="95">
                  <c:v>2013-02-27</c:v>
                </c:pt>
                <c:pt idx="96">
                  <c:v>2013-03-04</c:v>
                </c:pt>
                <c:pt idx="97">
                  <c:v>2013-03-05</c:v>
                </c:pt>
                <c:pt idx="98">
                  <c:v>2013-03-06</c:v>
                </c:pt>
              </c:strCache>
            </c:strRef>
          </c:cat>
          <c:val>
            <c:numRef>
              <c:f>Sheet3!$D$2:$D$100</c:f>
              <c:numCache>
                <c:formatCode>General</c:formatCode>
                <c:ptCount val="99"/>
                <c:pt idx="0">
                  <c:v>2.0</c:v>
                </c:pt>
                <c:pt idx="1">
                  <c:v>6.0</c:v>
                </c:pt>
                <c:pt idx="2">
                  <c:v>9.0</c:v>
                </c:pt>
                <c:pt idx="3">
                  <c:v>11.0</c:v>
                </c:pt>
                <c:pt idx="4">
                  <c:v>11.0</c:v>
                </c:pt>
                <c:pt idx="5">
                  <c:v>15.0</c:v>
                </c:pt>
                <c:pt idx="6">
                  <c:v>16.0</c:v>
                </c:pt>
                <c:pt idx="7">
                  <c:v>17.0</c:v>
                </c:pt>
                <c:pt idx="8">
                  <c:v>17.0</c:v>
                </c:pt>
                <c:pt idx="9">
                  <c:v>20.0</c:v>
                </c:pt>
                <c:pt idx="10">
                  <c:v>20.0</c:v>
                </c:pt>
                <c:pt idx="11">
                  <c:v>27.0</c:v>
                </c:pt>
                <c:pt idx="12">
                  <c:v>27.0</c:v>
                </c:pt>
                <c:pt idx="13">
                  <c:v>29.0</c:v>
                </c:pt>
                <c:pt idx="14">
                  <c:v>33.0</c:v>
                </c:pt>
                <c:pt idx="15">
                  <c:v>39.0</c:v>
                </c:pt>
                <c:pt idx="16">
                  <c:v>43.0</c:v>
                </c:pt>
                <c:pt idx="17">
                  <c:v>43.0</c:v>
                </c:pt>
                <c:pt idx="18">
                  <c:v>45.0</c:v>
                </c:pt>
                <c:pt idx="19">
                  <c:v>51.0</c:v>
                </c:pt>
                <c:pt idx="20">
                  <c:v>51.0</c:v>
                </c:pt>
                <c:pt idx="21">
                  <c:v>55.0</c:v>
                </c:pt>
                <c:pt idx="22">
                  <c:v>55.0</c:v>
                </c:pt>
                <c:pt idx="23">
                  <c:v>58.0</c:v>
                </c:pt>
                <c:pt idx="24">
                  <c:v>58.0</c:v>
                </c:pt>
                <c:pt idx="25">
                  <c:v>61.0</c:v>
                </c:pt>
                <c:pt idx="26">
                  <c:v>61.0</c:v>
                </c:pt>
                <c:pt idx="27">
                  <c:v>66.0</c:v>
                </c:pt>
                <c:pt idx="28">
                  <c:v>71.0</c:v>
                </c:pt>
                <c:pt idx="29">
                  <c:v>78.0</c:v>
                </c:pt>
                <c:pt idx="30">
                  <c:v>78.0</c:v>
                </c:pt>
                <c:pt idx="31">
                  <c:v>80.0</c:v>
                </c:pt>
                <c:pt idx="32">
                  <c:v>83.0</c:v>
                </c:pt>
                <c:pt idx="33">
                  <c:v>92.0</c:v>
                </c:pt>
                <c:pt idx="34">
                  <c:v>92.0</c:v>
                </c:pt>
                <c:pt idx="35">
                  <c:v>96.0</c:v>
                </c:pt>
                <c:pt idx="36">
                  <c:v>100.0</c:v>
                </c:pt>
                <c:pt idx="37">
                  <c:v>101.0</c:v>
                </c:pt>
                <c:pt idx="38">
                  <c:v>102.0</c:v>
                </c:pt>
                <c:pt idx="39">
                  <c:v>103.0</c:v>
                </c:pt>
                <c:pt idx="40">
                  <c:v>108.0</c:v>
                </c:pt>
                <c:pt idx="41">
                  <c:v>113.0</c:v>
                </c:pt>
                <c:pt idx="42">
                  <c:v>116.0</c:v>
                </c:pt>
                <c:pt idx="43">
                  <c:v>118.0</c:v>
                </c:pt>
                <c:pt idx="44">
                  <c:v>122.0</c:v>
                </c:pt>
                <c:pt idx="45">
                  <c:v>128.0</c:v>
                </c:pt>
                <c:pt idx="46">
                  <c:v>128.0</c:v>
                </c:pt>
                <c:pt idx="47">
                  <c:v>132.0</c:v>
                </c:pt>
                <c:pt idx="48">
                  <c:v>135.0</c:v>
                </c:pt>
                <c:pt idx="49">
                  <c:v>137.0</c:v>
                </c:pt>
                <c:pt idx="50">
                  <c:v>138.0</c:v>
                </c:pt>
                <c:pt idx="51">
                  <c:v>142.0</c:v>
                </c:pt>
                <c:pt idx="52">
                  <c:v>144.0</c:v>
                </c:pt>
                <c:pt idx="53">
                  <c:v>148.0</c:v>
                </c:pt>
                <c:pt idx="54">
                  <c:v>148.0</c:v>
                </c:pt>
                <c:pt idx="55">
                  <c:v>152.0</c:v>
                </c:pt>
                <c:pt idx="56">
                  <c:v>152.0</c:v>
                </c:pt>
                <c:pt idx="57">
                  <c:v>156.0</c:v>
                </c:pt>
                <c:pt idx="58">
                  <c:v>160.0</c:v>
                </c:pt>
                <c:pt idx="59">
                  <c:v>164.0</c:v>
                </c:pt>
                <c:pt idx="60">
                  <c:v>165.0</c:v>
                </c:pt>
                <c:pt idx="61">
                  <c:v>167.0</c:v>
                </c:pt>
                <c:pt idx="62">
                  <c:v>175.0</c:v>
                </c:pt>
                <c:pt idx="63">
                  <c:v>175.0</c:v>
                </c:pt>
                <c:pt idx="64">
                  <c:v>176.0</c:v>
                </c:pt>
                <c:pt idx="65">
                  <c:v>178.0</c:v>
                </c:pt>
                <c:pt idx="66">
                  <c:v>180.0</c:v>
                </c:pt>
                <c:pt idx="67">
                  <c:v>181.0</c:v>
                </c:pt>
                <c:pt idx="68">
                  <c:v>187.0</c:v>
                </c:pt>
                <c:pt idx="69">
                  <c:v>187.0</c:v>
                </c:pt>
                <c:pt idx="70">
                  <c:v>189.0</c:v>
                </c:pt>
                <c:pt idx="71">
                  <c:v>189.0</c:v>
                </c:pt>
                <c:pt idx="72">
                  <c:v>192.0</c:v>
                </c:pt>
                <c:pt idx="73">
                  <c:v>195.0</c:v>
                </c:pt>
                <c:pt idx="74">
                  <c:v>197.0</c:v>
                </c:pt>
                <c:pt idx="75">
                  <c:v>198.0</c:v>
                </c:pt>
                <c:pt idx="76">
                  <c:v>200.0</c:v>
                </c:pt>
                <c:pt idx="77">
                  <c:v>201.0</c:v>
                </c:pt>
                <c:pt idx="78">
                  <c:v>203.0</c:v>
                </c:pt>
                <c:pt idx="79">
                  <c:v>204.0</c:v>
                </c:pt>
                <c:pt idx="80">
                  <c:v>207.0</c:v>
                </c:pt>
                <c:pt idx="81">
                  <c:v>207.0</c:v>
                </c:pt>
                <c:pt idx="82">
                  <c:v>208.0</c:v>
                </c:pt>
                <c:pt idx="83">
                  <c:v>209.0</c:v>
                </c:pt>
                <c:pt idx="84">
                  <c:v>214.0</c:v>
                </c:pt>
                <c:pt idx="85">
                  <c:v>217.0</c:v>
                </c:pt>
                <c:pt idx="86">
                  <c:v>222.0</c:v>
                </c:pt>
                <c:pt idx="87">
                  <c:v>225.0</c:v>
                </c:pt>
                <c:pt idx="88">
                  <c:v>229.0</c:v>
                </c:pt>
                <c:pt idx="89">
                  <c:v>229.0</c:v>
                </c:pt>
                <c:pt idx="90">
                  <c:v>232.0</c:v>
                </c:pt>
                <c:pt idx="91">
                  <c:v>238.0</c:v>
                </c:pt>
                <c:pt idx="92">
                  <c:v>241.0</c:v>
                </c:pt>
                <c:pt idx="93">
                  <c:v>241.0</c:v>
                </c:pt>
                <c:pt idx="94">
                  <c:v>243.0</c:v>
                </c:pt>
                <c:pt idx="95">
                  <c:v>244.0</c:v>
                </c:pt>
                <c:pt idx="96">
                  <c:v>248.0</c:v>
                </c:pt>
                <c:pt idx="97">
                  <c:v>250.0</c:v>
                </c:pt>
                <c:pt idx="98">
                  <c:v>258.0</c:v>
                </c:pt>
              </c:numCache>
            </c:numRef>
          </c:val>
          <c:smooth val="0"/>
        </c:ser>
        <c:ser>
          <c:idx val="3"/>
          <c:order val="1"/>
          <c:tx>
            <c:strRef>
              <c:f>Sheet3!$E$1</c:f>
              <c:strCache>
                <c:ptCount val="1"/>
                <c:pt idx="0">
                  <c:v>Declined</c:v>
                </c:pt>
              </c:strCache>
            </c:strRef>
          </c:tx>
          <c:marker>
            <c:symbol val="none"/>
          </c:marker>
          <c:cat>
            <c:strRef>
              <c:f>Sheet3!$A$2:$A$100</c:f>
              <c:strCache>
                <c:ptCount val="99"/>
                <c:pt idx="0">
                  <c:v>2012-10-23</c:v>
                </c:pt>
                <c:pt idx="1">
                  <c:v>2012-10-24</c:v>
                </c:pt>
                <c:pt idx="2">
                  <c:v>2012-10-25</c:v>
                </c:pt>
                <c:pt idx="3">
                  <c:v>2012-10-26</c:v>
                </c:pt>
                <c:pt idx="4">
                  <c:v>2012-10-26</c:v>
                </c:pt>
                <c:pt idx="5">
                  <c:v>2012-10-29</c:v>
                </c:pt>
                <c:pt idx="6">
                  <c:v>2012-10-30</c:v>
                </c:pt>
                <c:pt idx="7">
                  <c:v>2012-10-31</c:v>
                </c:pt>
                <c:pt idx="8">
                  <c:v>2012-10-31</c:v>
                </c:pt>
                <c:pt idx="9">
                  <c:v>2012-11-01</c:v>
                </c:pt>
                <c:pt idx="10">
                  <c:v>2012-11-01</c:v>
                </c:pt>
                <c:pt idx="11">
                  <c:v>2012-11-02</c:v>
                </c:pt>
                <c:pt idx="12">
                  <c:v>2012-11-02</c:v>
                </c:pt>
                <c:pt idx="13">
                  <c:v>2012-11-05</c:v>
                </c:pt>
                <c:pt idx="14">
                  <c:v>2012-11-06</c:v>
                </c:pt>
                <c:pt idx="15">
                  <c:v>2012-11-07</c:v>
                </c:pt>
                <c:pt idx="16">
                  <c:v>2012-11-08</c:v>
                </c:pt>
                <c:pt idx="17">
                  <c:v>2012-11-08</c:v>
                </c:pt>
                <c:pt idx="18">
                  <c:v>2012-11-13</c:v>
                </c:pt>
                <c:pt idx="19">
                  <c:v>2012-11-14</c:v>
                </c:pt>
                <c:pt idx="20">
                  <c:v>2012-11-14</c:v>
                </c:pt>
                <c:pt idx="21">
                  <c:v>2012-11-15</c:v>
                </c:pt>
                <c:pt idx="22">
                  <c:v>2012-11-15</c:v>
                </c:pt>
                <c:pt idx="23">
                  <c:v>2012-11-16</c:v>
                </c:pt>
                <c:pt idx="24">
                  <c:v>2012-11-16</c:v>
                </c:pt>
                <c:pt idx="25">
                  <c:v>2012-11-19</c:v>
                </c:pt>
                <c:pt idx="26">
                  <c:v>2012-11-20</c:v>
                </c:pt>
                <c:pt idx="27">
                  <c:v>2012-11-21</c:v>
                </c:pt>
                <c:pt idx="28">
                  <c:v>2012-11-26</c:v>
                </c:pt>
                <c:pt idx="29">
                  <c:v>2012-11-27</c:v>
                </c:pt>
                <c:pt idx="30">
                  <c:v>2012-11-27</c:v>
                </c:pt>
                <c:pt idx="31">
                  <c:v>2012-11-28</c:v>
                </c:pt>
                <c:pt idx="32">
                  <c:v>2012-11-29</c:v>
                </c:pt>
                <c:pt idx="33">
                  <c:v>2012-11-30</c:v>
                </c:pt>
                <c:pt idx="34">
                  <c:v>2012-11-30</c:v>
                </c:pt>
                <c:pt idx="35">
                  <c:v>2012-12-03</c:v>
                </c:pt>
                <c:pt idx="36">
                  <c:v>2012-12-04</c:v>
                </c:pt>
                <c:pt idx="37">
                  <c:v>2012-12-05</c:v>
                </c:pt>
                <c:pt idx="38">
                  <c:v>2012-12-06</c:v>
                </c:pt>
                <c:pt idx="39">
                  <c:v>2012-12-07</c:v>
                </c:pt>
                <c:pt idx="40">
                  <c:v>2012-12-10</c:v>
                </c:pt>
                <c:pt idx="41">
                  <c:v>2012-12-11</c:v>
                </c:pt>
                <c:pt idx="42">
                  <c:v>2012-12-12</c:v>
                </c:pt>
                <c:pt idx="43">
                  <c:v>2012-12-13</c:v>
                </c:pt>
                <c:pt idx="44">
                  <c:v>2012-12-14</c:v>
                </c:pt>
                <c:pt idx="45">
                  <c:v>2012-12-17</c:v>
                </c:pt>
                <c:pt idx="46">
                  <c:v>2012-12-17</c:v>
                </c:pt>
                <c:pt idx="47">
                  <c:v>2012-12-18</c:v>
                </c:pt>
                <c:pt idx="48">
                  <c:v>2012-12-19</c:v>
                </c:pt>
                <c:pt idx="49">
                  <c:v>2012-12-20</c:v>
                </c:pt>
                <c:pt idx="50">
                  <c:v>2012-12-21</c:v>
                </c:pt>
                <c:pt idx="51">
                  <c:v>2013-01-03</c:v>
                </c:pt>
                <c:pt idx="52">
                  <c:v>2013-01-04</c:v>
                </c:pt>
                <c:pt idx="53">
                  <c:v>2013-01-07</c:v>
                </c:pt>
                <c:pt idx="54">
                  <c:v>2013-01-07</c:v>
                </c:pt>
                <c:pt idx="55">
                  <c:v>2013-01-08</c:v>
                </c:pt>
                <c:pt idx="56">
                  <c:v>2013-01-08</c:v>
                </c:pt>
                <c:pt idx="57">
                  <c:v>2013-01-09</c:v>
                </c:pt>
                <c:pt idx="58">
                  <c:v>2013-01-11</c:v>
                </c:pt>
                <c:pt idx="59">
                  <c:v>2013-01-14</c:v>
                </c:pt>
                <c:pt idx="60">
                  <c:v>2013-01-15</c:v>
                </c:pt>
                <c:pt idx="61">
                  <c:v>2013-01-16</c:v>
                </c:pt>
                <c:pt idx="62">
                  <c:v>2013-01-17</c:v>
                </c:pt>
                <c:pt idx="63">
                  <c:v>2013-01-17</c:v>
                </c:pt>
                <c:pt idx="64">
                  <c:v>2013-01-18</c:v>
                </c:pt>
                <c:pt idx="65">
                  <c:v>2013-01-22</c:v>
                </c:pt>
                <c:pt idx="66">
                  <c:v>2013-01-23</c:v>
                </c:pt>
                <c:pt idx="67">
                  <c:v>2013-01-24</c:v>
                </c:pt>
                <c:pt idx="68">
                  <c:v>2013-01-25</c:v>
                </c:pt>
                <c:pt idx="69">
                  <c:v>2013-01-25</c:v>
                </c:pt>
                <c:pt idx="70">
                  <c:v>2013-01-28</c:v>
                </c:pt>
                <c:pt idx="71">
                  <c:v>2013-01-28</c:v>
                </c:pt>
                <c:pt idx="72">
                  <c:v>2013-01-29</c:v>
                </c:pt>
                <c:pt idx="73">
                  <c:v>2013-01-30</c:v>
                </c:pt>
                <c:pt idx="74">
                  <c:v>2013-01-31</c:v>
                </c:pt>
                <c:pt idx="75">
                  <c:v>2013-02-01</c:v>
                </c:pt>
                <c:pt idx="76">
                  <c:v>2013-02-04</c:v>
                </c:pt>
                <c:pt idx="77">
                  <c:v>2013-02-05</c:v>
                </c:pt>
                <c:pt idx="78">
                  <c:v>2013-02-06</c:v>
                </c:pt>
                <c:pt idx="79">
                  <c:v>2013-02-07</c:v>
                </c:pt>
                <c:pt idx="80">
                  <c:v>2013-02-08</c:v>
                </c:pt>
                <c:pt idx="81">
                  <c:v>2013-02-08</c:v>
                </c:pt>
                <c:pt idx="82">
                  <c:v>2013-02-11</c:v>
                </c:pt>
                <c:pt idx="83">
                  <c:v>2013-02-13</c:v>
                </c:pt>
                <c:pt idx="84">
                  <c:v>2013-02-14</c:v>
                </c:pt>
                <c:pt idx="85">
                  <c:v>2013-02-15</c:v>
                </c:pt>
                <c:pt idx="86">
                  <c:v>2013-02-18</c:v>
                </c:pt>
                <c:pt idx="87">
                  <c:v>2013-02-19</c:v>
                </c:pt>
                <c:pt idx="88">
                  <c:v>2013-02-20</c:v>
                </c:pt>
                <c:pt idx="89">
                  <c:v>2013-02-20</c:v>
                </c:pt>
                <c:pt idx="90">
                  <c:v>2013-02-21</c:v>
                </c:pt>
                <c:pt idx="91">
                  <c:v>2013-02-22</c:v>
                </c:pt>
                <c:pt idx="92">
                  <c:v>2013-02-25</c:v>
                </c:pt>
                <c:pt idx="93">
                  <c:v>2013-02-25</c:v>
                </c:pt>
                <c:pt idx="94">
                  <c:v>2013-02-26</c:v>
                </c:pt>
                <c:pt idx="95">
                  <c:v>2013-02-27</c:v>
                </c:pt>
                <c:pt idx="96">
                  <c:v>2013-03-04</c:v>
                </c:pt>
                <c:pt idx="97">
                  <c:v>2013-03-05</c:v>
                </c:pt>
                <c:pt idx="98">
                  <c:v>2013-03-06</c:v>
                </c:pt>
              </c:strCache>
            </c:strRef>
          </c:cat>
          <c:val>
            <c:numRef>
              <c:f>Sheet3!$E$2:$E$100</c:f>
              <c:numCache>
                <c:formatCode>General</c:formatCode>
                <c:ptCount val="99"/>
                <c:pt idx="0">
                  <c:v>0.0</c:v>
                </c:pt>
                <c:pt idx="1">
                  <c:v>0.0</c:v>
                </c:pt>
                <c:pt idx="2">
                  <c:v>0.0</c:v>
                </c:pt>
                <c:pt idx="3">
                  <c:v>0.0</c:v>
                </c:pt>
                <c:pt idx="4">
                  <c:v>1.0</c:v>
                </c:pt>
                <c:pt idx="5">
                  <c:v>1.0</c:v>
                </c:pt>
                <c:pt idx="6">
                  <c:v>1.0</c:v>
                </c:pt>
                <c:pt idx="7">
                  <c:v>1.0</c:v>
                </c:pt>
                <c:pt idx="8">
                  <c:v>2.0</c:v>
                </c:pt>
                <c:pt idx="9">
                  <c:v>2.0</c:v>
                </c:pt>
                <c:pt idx="10">
                  <c:v>3.0</c:v>
                </c:pt>
                <c:pt idx="11">
                  <c:v>3.0</c:v>
                </c:pt>
                <c:pt idx="12">
                  <c:v>4.0</c:v>
                </c:pt>
                <c:pt idx="13">
                  <c:v>4.0</c:v>
                </c:pt>
                <c:pt idx="14">
                  <c:v>4.0</c:v>
                </c:pt>
                <c:pt idx="15">
                  <c:v>4.0</c:v>
                </c:pt>
                <c:pt idx="16">
                  <c:v>4.0</c:v>
                </c:pt>
                <c:pt idx="17">
                  <c:v>5.0</c:v>
                </c:pt>
                <c:pt idx="18">
                  <c:v>5.0</c:v>
                </c:pt>
                <c:pt idx="19">
                  <c:v>5.0</c:v>
                </c:pt>
                <c:pt idx="20">
                  <c:v>7.0</c:v>
                </c:pt>
                <c:pt idx="21">
                  <c:v>7.0</c:v>
                </c:pt>
                <c:pt idx="22">
                  <c:v>8.0</c:v>
                </c:pt>
                <c:pt idx="23">
                  <c:v>8.0</c:v>
                </c:pt>
                <c:pt idx="24">
                  <c:v>10.0</c:v>
                </c:pt>
                <c:pt idx="25">
                  <c:v>10.0</c:v>
                </c:pt>
                <c:pt idx="26">
                  <c:v>11.0</c:v>
                </c:pt>
                <c:pt idx="27">
                  <c:v>11.0</c:v>
                </c:pt>
                <c:pt idx="28">
                  <c:v>11.0</c:v>
                </c:pt>
                <c:pt idx="29">
                  <c:v>11.0</c:v>
                </c:pt>
                <c:pt idx="30">
                  <c:v>13.0</c:v>
                </c:pt>
                <c:pt idx="31">
                  <c:v>13.0</c:v>
                </c:pt>
                <c:pt idx="32">
                  <c:v>13.0</c:v>
                </c:pt>
                <c:pt idx="33">
                  <c:v>13.0</c:v>
                </c:pt>
                <c:pt idx="34">
                  <c:v>14.0</c:v>
                </c:pt>
                <c:pt idx="35">
                  <c:v>14.0</c:v>
                </c:pt>
                <c:pt idx="36">
                  <c:v>14.0</c:v>
                </c:pt>
                <c:pt idx="37">
                  <c:v>14.0</c:v>
                </c:pt>
                <c:pt idx="38">
                  <c:v>14.0</c:v>
                </c:pt>
                <c:pt idx="39">
                  <c:v>14.0</c:v>
                </c:pt>
                <c:pt idx="40">
                  <c:v>14.0</c:v>
                </c:pt>
                <c:pt idx="41">
                  <c:v>14.0</c:v>
                </c:pt>
                <c:pt idx="42">
                  <c:v>14.0</c:v>
                </c:pt>
                <c:pt idx="43">
                  <c:v>14.0</c:v>
                </c:pt>
                <c:pt idx="44">
                  <c:v>14.0</c:v>
                </c:pt>
                <c:pt idx="45">
                  <c:v>14.0</c:v>
                </c:pt>
                <c:pt idx="46">
                  <c:v>15.0</c:v>
                </c:pt>
                <c:pt idx="47">
                  <c:v>15.0</c:v>
                </c:pt>
                <c:pt idx="48">
                  <c:v>15.0</c:v>
                </c:pt>
                <c:pt idx="49">
                  <c:v>15.0</c:v>
                </c:pt>
                <c:pt idx="50">
                  <c:v>15.0</c:v>
                </c:pt>
                <c:pt idx="51">
                  <c:v>15.0</c:v>
                </c:pt>
                <c:pt idx="52">
                  <c:v>15.0</c:v>
                </c:pt>
                <c:pt idx="53">
                  <c:v>15.0</c:v>
                </c:pt>
                <c:pt idx="54">
                  <c:v>17.0</c:v>
                </c:pt>
                <c:pt idx="55">
                  <c:v>17.0</c:v>
                </c:pt>
                <c:pt idx="56">
                  <c:v>18.0</c:v>
                </c:pt>
                <c:pt idx="57">
                  <c:v>18.0</c:v>
                </c:pt>
                <c:pt idx="58">
                  <c:v>18.0</c:v>
                </c:pt>
                <c:pt idx="59">
                  <c:v>18.0</c:v>
                </c:pt>
                <c:pt idx="60">
                  <c:v>18.0</c:v>
                </c:pt>
                <c:pt idx="61">
                  <c:v>18.0</c:v>
                </c:pt>
                <c:pt idx="62">
                  <c:v>18.0</c:v>
                </c:pt>
                <c:pt idx="63">
                  <c:v>19.0</c:v>
                </c:pt>
                <c:pt idx="64">
                  <c:v>19.0</c:v>
                </c:pt>
                <c:pt idx="65">
                  <c:v>19.0</c:v>
                </c:pt>
                <c:pt idx="66">
                  <c:v>19.0</c:v>
                </c:pt>
                <c:pt idx="67">
                  <c:v>19.0</c:v>
                </c:pt>
                <c:pt idx="68">
                  <c:v>19.0</c:v>
                </c:pt>
                <c:pt idx="69">
                  <c:v>22.0</c:v>
                </c:pt>
                <c:pt idx="70">
                  <c:v>22.0</c:v>
                </c:pt>
                <c:pt idx="71">
                  <c:v>23.0</c:v>
                </c:pt>
                <c:pt idx="72">
                  <c:v>23.0</c:v>
                </c:pt>
                <c:pt idx="73">
                  <c:v>23.0</c:v>
                </c:pt>
                <c:pt idx="74">
                  <c:v>23.0</c:v>
                </c:pt>
                <c:pt idx="75">
                  <c:v>23.0</c:v>
                </c:pt>
                <c:pt idx="76">
                  <c:v>23.0</c:v>
                </c:pt>
                <c:pt idx="77">
                  <c:v>23.0</c:v>
                </c:pt>
                <c:pt idx="78">
                  <c:v>23.0</c:v>
                </c:pt>
                <c:pt idx="79">
                  <c:v>23.0</c:v>
                </c:pt>
                <c:pt idx="80">
                  <c:v>23.0</c:v>
                </c:pt>
                <c:pt idx="81">
                  <c:v>24.0</c:v>
                </c:pt>
                <c:pt idx="82">
                  <c:v>24.0</c:v>
                </c:pt>
                <c:pt idx="83">
                  <c:v>24.0</c:v>
                </c:pt>
                <c:pt idx="84">
                  <c:v>24.0</c:v>
                </c:pt>
                <c:pt idx="85">
                  <c:v>24.0</c:v>
                </c:pt>
                <c:pt idx="86">
                  <c:v>24.0</c:v>
                </c:pt>
                <c:pt idx="87">
                  <c:v>24.0</c:v>
                </c:pt>
                <c:pt idx="88">
                  <c:v>24.0</c:v>
                </c:pt>
                <c:pt idx="89">
                  <c:v>25.0</c:v>
                </c:pt>
                <c:pt idx="90">
                  <c:v>25.0</c:v>
                </c:pt>
                <c:pt idx="91">
                  <c:v>25.0</c:v>
                </c:pt>
                <c:pt idx="92">
                  <c:v>25.0</c:v>
                </c:pt>
                <c:pt idx="93">
                  <c:v>26.0</c:v>
                </c:pt>
                <c:pt idx="94">
                  <c:v>26.0</c:v>
                </c:pt>
                <c:pt idx="95">
                  <c:v>26.0</c:v>
                </c:pt>
                <c:pt idx="96">
                  <c:v>26.0</c:v>
                </c:pt>
                <c:pt idx="97">
                  <c:v>26.0</c:v>
                </c:pt>
                <c:pt idx="98">
                  <c:v>26.0</c:v>
                </c:pt>
              </c:numCache>
            </c:numRef>
          </c:val>
          <c:smooth val="0"/>
        </c:ser>
        <c:dLbls>
          <c:showLegendKey val="0"/>
          <c:showVal val="0"/>
          <c:showCatName val="0"/>
          <c:showSerName val="0"/>
          <c:showPercent val="0"/>
          <c:showBubbleSize val="0"/>
        </c:dLbls>
        <c:marker val="1"/>
        <c:smooth val="0"/>
        <c:axId val="572917976"/>
        <c:axId val="572920984"/>
      </c:lineChart>
      <c:dateAx>
        <c:axId val="572917976"/>
        <c:scaling>
          <c:orientation val="minMax"/>
        </c:scaling>
        <c:delete val="0"/>
        <c:axPos val="b"/>
        <c:majorGridlines/>
        <c:majorTickMark val="out"/>
        <c:minorTickMark val="none"/>
        <c:tickLblPos val="nextTo"/>
        <c:txPr>
          <a:bodyPr rot="-2400000"/>
          <a:lstStyle/>
          <a:p>
            <a:pPr>
              <a:defRPr/>
            </a:pPr>
            <a:endParaRPr lang="en-US"/>
          </a:p>
        </c:txPr>
        <c:crossAx val="572920984"/>
        <c:crosses val="autoZero"/>
        <c:auto val="0"/>
        <c:lblOffset val="100"/>
        <c:baseTimeUnit val="days"/>
        <c:majorUnit val="30.0"/>
        <c:minorUnit val="30.0"/>
      </c:dateAx>
      <c:valAx>
        <c:axId val="572920984"/>
        <c:scaling>
          <c:orientation val="minMax"/>
        </c:scaling>
        <c:delete val="0"/>
        <c:axPos val="l"/>
        <c:majorGridlines/>
        <c:numFmt formatCode="General" sourceLinked="1"/>
        <c:majorTickMark val="out"/>
        <c:minorTickMark val="none"/>
        <c:tickLblPos val="nextTo"/>
        <c:crossAx val="572917976"/>
        <c:crosses val="autoZero"/>
        <c:crossBetween val="between"/>
      </c:valAx>
    </c:plotArea>
    <c:legend>
      <c:legendPos val="r"/>
      <c:layout>
        <c:manualLayout>
          <c:xMode val="edge"/>
          <c:yMode val="edge"/>
          <c:x val="0.175604904777594"/>
          <c:y val="0.0696915541078549"/>
          <c:w val="0.218383383582775"/>
          <c:h val="0.168869529226312"/>
        </c:manualLayout>
      </c:layout>
      <c:overlay val="0"/>
    </c:legend>
    <c:plotVisOnly val="1"/>
    <c:dispBlanksAs val="gap"/>
    <c:showDLblsOverMax val="0"/>
  </c:chart>
  <c:txPr>
    <a:bodyPr/>
    <a:lstStyle/>
    <a:p>
      <a:pPr>
        <a:defRPr sz="3100">
          <a:latin typeface="Arial Narrow"/>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454035"/>
            <a:ext cx="43525440" cy="721169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80960" y="19067821"/>
            <a:ext cx="35844480" cy="8600804"/>
          </a:xfrm>
        </p:spPr>
        <p:txBody>
          <a:bodyPr/>
          <a:lstStyle>
            <a:lvl1pPr marL="0" indent="0" algn="ctr">
              <a:buNone/>
              <a:defRPr/>
            </a:lvl1pPr>
            <a:lvl2pPr marL="883905" indent="0" algn="ctr">
              <a:buNone/>
              <a:defRPr/>
            </a:lvl2pPr>
            <a:lvl3pPr marL="1767810" indent="0" algn="ctr">
              <a:buNone/>
              <a:defRPr/>
            </a:lvl3pPr>
            <a:lvl4pPr marL="2651714" indent="0" algn="ctr">
              <a:buNone/>
              <a:defRPr/>
            </a:lvl4pPr>
            <a:lvl5pPr marL="3535619" indent="0" algn="ctr">
              <a:buNone/>
              <a:defRPr/>
            </a:lvl5pPr>
            <a:lvl6pPr marL="4419524" indent="0" algn="ctr">
              <a:buNone/>
              <a:defRPr/>
            </a:lvl6pPr>
            <a:lvl7pPr marL="5303429" indent="0" algn="ctr">
              <a:buNone/>
              <a:defRPr/>
            </a:lvl7pPr>
            <a:lvl8pPr marL="6187333" indent="0" algn="ctr">
              <a:buNone/>
              <a:defRPr/>
            </a:lvl8pPr>
            <a:lvl9pPr marL="7071238"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556465"/>
            <a:ext cx="30723840" cy="2778222"/>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005413"/>
            <a:ext cx="30723840" cy="20190793"/>
          </a:xfrm>
        </p:spPr>
        <p:txBody>
          <a:bodyPr/>
          <a:lstStyle>
            <a:lvl1pPr marL="0" indent="0">
              <a:buNone/>
              <a:defRPr sz="6200"/>
            </a:lvl1pPr>
            <a:lvl2pPr marL="883905" indent="0">
              <a:buNone/>
              <a:defRPr sz="5400"/>
            </a:lvl2pPr>
            <a:lvl3pPr marL="1767810" indent="0">
              <a:buNone/>
              <a:defRPr sz="4600"/>
            </a:lvl3pPr>
            <a:lvl4pPr marL="2651714" indent="0">
              <a:buNone/>
              <a:defRPr sz="3900"/>
            </a:lvl4pPr>
            <a:lvl5pPr marL="3535619" indent="0">
              <a:buNone/>
              <a:defRPr sz="3900"/>
            </a:lvl5pPr>
            <a:lvl6pPr marL="4419524" indent="0">
              <a:buNone/>
              <a:defRPr sz="3900"/>
            </a:lvl6pPr>
            <a:lvl7pPr marL="5303429" indent="0">
              <a:buNone/>
              <a:defRPr sz="3900"/>
            </a:lvl7pPr>
            <a:lvl8pPr marL="6187333" indent="0">
              <a:buNone/>
              <a:defRPr sz="3900"/>
            </a:lvl8pPr>
            <a:lvl9pPr marL="7071238" indent="0">
              <a:buNone/>
              <a:defRPr sz="3900"/>
            </a:lvl9pPr>
          </a:lstStyle>
          <a:p>
            <a:pPr lvl="0"/>
            <a:r>
              <a:rPr lang="en-US" noProof="0" smtClean="0"/>
              <a:t>Click icon to add picture</a:t>
            </a:r>
          </a:p>
        </p:txBody>
      </p:sp>
      <p:sp>
        <p:nvSpPr>
          <p:cNvPr id="4" name="Text Placeholder 3"/>
          <p:cNvSpPr>
            <a:spLocks noGrp="1"/>
          </p:cNvSpPr>
          <p:nvPr>
            <p:ph type="body" sz="half" idx="2"/>
          </p:nvPr>
        </p:nvSpPr>
        <p:spPr>
          <a:xfrm>
            <a:off x="10036811" y="26334687"/>
            <a:ext cx="30723840" cy="3949879"/>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208" y="1301481"/>
            <a:ext cx="12226713" cy="314692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0140" y="1301481"/>
            <a:ext cx="36401587" cy="31469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454035"/>
            <a:ext cx="43525440" cy="72116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9067821"/>
            <a:ext cx="35844480" cy="8600804"/>
          </a:xfrm>
        </p:spPr>
        <p:txBody>
          <a:bodyPr/>
          <a:lstStyle>
            <a:lvl1pPr marL="0" indent="0" algn="ctr">
              <a:buNone/>
              <a:defRPr/>
            </a:lvl1pPr>
            <a:lvl2pPr marL="883905" indent="0" algn="ctr">
              <a:buNone/>
              <a:defRPr/>
            </a:lvl2pPr>
            <a:lvl3pPr marL="1767810" indent="0" algn="ctr">
              <a:buNone/>
              <a:defRPr/>
            </a:lvl3pPr>
            <a:lvl4pPr marL="2651714" indent="0" algn="ctr">
              <a:buNone/>
              <a:defRPr/>
            </a:lvl4pPr>
            <a:lvl5pPr marL="3535619" indent="0" algn="ctr">
              <a:buNone/>
              <a:defRPr/>
            </a:lvl5pPr>
            <a:lvl6pPr marL="4419524" indent="0" algn="ctr">
              <a:buNone/>
              <a:defRPr/>
            </a:lvl6pPr>
            <a:lvl7pPr marL="5303429" indent="0" algn="ctr">
              <a:buNone/>
              <a:defRPr/>
            </a:lvl7pPr>
            <a:lvl8pPr marL="6187333" indent="0" algn="ctr">
              <a:buNone/>
              <a:defRPr/>
            </a:lvl8pPr>
            <a:lvl9pPr marL="7071238"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622095"/>
            <a:ext cx="43525440" cy="6685908"/>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4261106"/>
            <a:ext cx="43525440" cy="7360990"/>
          </a:xfrm>
        </p:spPr>
        <p:txBody>
          <a:bodyPr anchor="b"/>
          <a:lstStyle>
            <a:lvl1pPr marL="0" indent="0">
              <a:buNone/>
              <a:defRPr sz="3900"/>
            </a:lvl1pPr>
            <a:lvl2pPr marL="883905" indent="0">
              <a:buNone/>
              <a:defRPr sz="3500"/>
            </a:lvl2pPr>
            <a:lvl3pPr marL="1767810" indent="0">
              <a:buNone/>
              <a:defRPr sz="3100"/>
            </a:lvl3pPr>
            <a:lvl4pPr marL="2651714" indent="0">
              <a:buNone/>
              <a:defRPr sz="2700"/>
            </a:lvl4pPr>
            <a:lvl5pPr marL="3535619" indent="0">
              <a:buNone/>
              <a:defRPr sz="2700"/>
            </a:lvl5pPr>
            <a:lvl6pPr marL="4419524" indent="0">
              <a:buNone/>
              <a:defRPr sz="2700"/>
            </a:lvl6pPr>
            <a:lvl7pPr marL="5303429" indent="0">
              <a:buNone/>
              <a:defRPr sz="2700"/>
            </a:lvl7pPr>
            <a:lvl8pPr marL="6187333" indent="0">
              <a:buNone/>
              <a:defRPr sz="2700"/>
            </a:lvl8pPr>
            <a:lvl9pPr marL="7071238" indent="0">
              <a:buNone/>
              <a:defRPr sz="27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09140" y="7416165"/>
            <a:ext cx="4696884"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90505" y="7416165"/>
            <a:ext cx="4699847"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6919"/>
            <a:ext cx="46085760" cy="5608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533007"/>
            <a:ext cx="22625051"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0671489"/>
            <a:ext cx="22625051"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7533007"/>
            <a:ext cx="22633940"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0671489"/>
            <a:ext cx="22633940"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0429"/>
            <a:ext cx="16846551" cy="5702494"/>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340429"/>
            <a:ext cx="28625800" cy="28720191"/>
          </a:xfrm>
        </p:spPr>
        <p:txBody>
          <a:bodyPr/>
          <a:lstStyle>
            <a:lvl1pPr>
              <a:defRPr sz="6200"/>
            </a:lvl1pPr>
            <a:lvl2pPr>
              <a:defRPr sz="54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7042922"/>
            <a:ext cx="16846551" cy="23017698"/>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556465"/>
            <a:ext cx="30723840" cy="2778222"/>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005413"/>
            <a:ext cx="30723840" cy="20190793"/>
          </a:xfrm>
        </p:spPr>
        <p:txBody>
          <a:bodyPr/>
          <a:lstStyle>
            <a:lvl1pPr marL="0" indent="0">
              <a:buNone/>
              <a:defRPr sz="6200"/>
            </a:lvl1pPr>
            <a:lvl2pPr marL="883905" indent="0">
              <a:buNone/>
              <a:defRPr sz="5400"/>
            </a:lvl2pPr>
            <a:lvl3pPr marL="1767810" indent="0">
              <a:buNone/>
              <a:defRPr sz="4600"/>
            </a:lvl3pPr>
            <a:lvl4pPr marL="2651714" indent="0">
              <a:buNone/>
              <a:defRPr sz="3900"/>
            </a:lvl4pPr>
            <a:lvl5pPr marL="3535619" indent="0">
              <a:buNone/>
              <a:defRPr sz="3900"/>
            </a:lvl5pPr>
            <a:lvl6pPr marL="4419524" indent="0">
              <a:buNone/>
              <a:defRPr sz="3900"/>
            </a:lvl6pPr>
            <a:lvl7pPr marL="5303429" indent="0">
              <a:buNone/>
              <a:defRPr sz="3900"/>
            </a:lvl7pPr>
            <a:lvl8pPr marL="6187333" indent="0">
              <a:buNone/>
              <a:defRPr sz="3900"/>
            </a:lvl8pPr>
            <a:lvl9pPr marL="7071238" indent="0">
              <a:buNone/>
              <a:defRPr sz="3900"/>
            </a:lvl9pPr>
          </a:lstStyle>
          <a:p>
            <a:pPr lvl="0"/>
            <a:endParaRPr lang="en-US" noProof="0" smtClean="0"/>
          </a:p>
        </p:txBody>
      </p:sp>
      <p:sp>
        <p:nvSpPr>
          <p:cNvPr id="4" name="Text Placeholder 3"/>
          <p:cNvSpPr>
            <a:spLocks noGrp="1"/>
          </p:cNvSpPr>
          <p:nvPr>
            <p:ph type="body" sz="half" idx="2"/>
          </p:nvPr>
        </p:nvSpPr>
        <p:spPr>
          <a:xfrm>
            <a:off x="10036811" y="26334687"/>
            <a:ext cx="30723840" cy="3949879"/>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208" y="1301481"/>
            <a:ext cx="12226713" cy="314692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0140" y="1301481"/>
            <a:ext cx="36401587" cy="31469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454035"/>
            <a:ext cx="43525440" cy="72116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9067821"/>
            <a:ext cx="35844480" cy="8600804"/>
          </a:xfrm>
        </p:spPr>
        <p:txBody>
          <a:bodyPr/>
          <a:lstStyle>
            <a:lvl1pPr marL="0" indent="0" algn="ctr">
              <a:buNone/>
              <a:defRPr/>
            </a:lvl1pPr>
            <a:lvl2pPr marL="883905" indent="0" algn="ctr">
              <a:buNone/>
              <a:defRPr/>
            </a:lvl2pPr>
            <a:lvl3pPr marL="1767810" indent="0" algn="ctr">
              <a:buNone/>
              <a:defRPr/>
            </a:lvl3pPr>
            <a:lvl4pPr marL="2651714" indent="0" algn="ctr">
              <a:buNone/>
              <a:defRPr/>
            </a:lvl4pPr>
            <a:lvl5pPr marL="3535619" indent="0" algn="ctr">
              <a:buNone/>
              <a:defRPr/>
            </a:lvl5pPr>
            <a:lvl6pPr marL="4419524" indent="0" algn="ctr">
              <a:buNone/>
              <a:defRPr/>
            </a:lvl6pPr>
            <a:lvl7pPr marL="5303429" indent="0" algn="ctr">
              <a:buNone/>
              <a:defRPr/>
            </a:lvl7pPr>
            <a:lvl8pPr marL="6187333" indent="0" algn="ctr">
              <a:buNone/>
              <a:defRPr/>
            </a:lvl8pPr>
            <a:lvl9pPr marL="7071238"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622095"/>
            <a:ext cx="43525440" cy="6685908"/>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4261106"/>
            <a:ext cx="43525440" cy="7360990"/>
          </a:xfrm>
        </p:spPr>
        <p:txBody>
          <a:bodyPr anchor="b"/>
          <a:lstStyle>
            <a:lvl1pPr marL="0" indent="0">
              <a:buNone/>
              <a:defRPr sz="3900"/>
            </a:lvl1pPr>
            <a:lvl2pPr marL="883905" indent="0">
              <a:buNone/>
              <a:defRPr sz="3500"/>
            </a:lvl2pPr>
            <a:lvl3pPr marL="1767810" indent="0">
              <a:buNone/>
              <a:defRPr sz="3100"/>
            </a:lvl3pPr>
            <a:lvl4pPr marL="2651714" indent="0">
              <a:buNone/>
              <a:defRPr sz="2700"/>
            </a:lvl4pPr>
            <a:lvl5pPr marL="3535619" indent="0">
              <a:buNone/>
              <a:defRPr sz="2700"/>
            </a:lvl5pPr>
            <a:lvl6pPr marL="4419524" indent="0">
              <a:buNone/>
              <a:defRPr sz="2700"/>
            </a:lvl6pPr>
            <a:lvl7pPr marL="5303429" indent="0">
              <a:buNone/>
              <a:defRPr sz="2700"/>
            </a:lvl7pPr>
            <a:lvl8pPr marL="6187333" indent="0">
              <a:buNone/>
              <a:defRPr sz="2700"/>
            </a:lvl8pPr>
            <a:lvl9pPr marL="7071238" indent="0">
              <a:buNone/>
              <a:defRPr sz="27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09140" y="7416165"/>
            <a:ext cx="4696884"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90505" y="7416165"/>
            <a:ext cx="4699847"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6919"/>
            <a:ext cx="46085760" cy="5608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533007"/>
            <a:ext cx="22625051"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0671489"/>
            <a:ext cx="22625051"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7533007"/>
            <a:ext cx="22633940"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0671489"/>
            <a:ext cx="22633940"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622095"/>
            <a:ext cx="43525440" cy="6685908"/>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4261106"/>
            <a:ext cx="43525440" cy="7360990"/>
          </a:xfrm>
        </p:spPr>
        <p:txBody>
          <a:bodyPr anchor="b"/>
          <a:lstStyle>
            <a:lvl1pPr marL="0" indent="0">
              <a:buNone/>
              <a:defRPr sz="3900"/>
            </a:lvl1pPr>
            <a:lvl2pPr marL="883905" indent="0">
              <a:buNone/>
              <a:defRPr sz="3500"/>
            </a:lvl2pPr>
            <a:lvl3pPr marL="1767810" indent="0">
              <a:buNone/>
              <a:defRPr sz="3100"/>
            </a:lvl3pPr>
            <a:lvl4pPr marL="2651714" indent="0">
              <a:buNone/>
              <a:defRPr sz="2700"/>
            </a:lvl4pPr>
            <a:lvl5pPr marL="3535619" indent="0">
              <a:buNone/>
              <a:defRPr sz="2700"/>
            </a:lvl5pPr>
            <a:lvl6pPr marL="4419524" indent="0">
              <a:buNone/>
              <a:defRPr sz="2700"/>
            </a:lvl6pPr>
            <a:lvl7pPr marL="5303429" indent="0">
              <a:buNone/>
              <a:defRPr sz="2700"/>
            </a:lvl7pPr>
            <a:lvl8pPr marL="6187333" indent="0">
              <a:buNone/>
              <a:defRPr sz="2700"/>
            </a:lvl8pPr>
            <a:lvl9pPr marL="7071238" indent="0">
              <a:buNone/>
              <a:defRPr sz="27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0429"/>
            <a:ext cx="16846551" cy="5702494"/>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340429"/>
            <a:ext cx="28625800" cy="28720191"/>
          </a:xfrm>
        </p:spPr>
        <p:txBody>
          <a:bodyPr/>
          <a:lstStyle>
            <a:lvl1pPr>
              <a:defRPr sz="6200"/>
            </a:lvl1pPr>
            <a:lvl2pPr>
              <a:defRPr sz="54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7042922"/>
            <a:ext cx="16846551" cy="23017698"/>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556465"/>
            <a:ext cx="30723840" cy="2778222"/>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005413"/>
            <a:ext cx="30723840" cy="20190793"/>
          </a:xfrm>
        </p:spPr>
        <p:txBody>
          <a:bodyPr/>
          <a:lstStyle>
            <a:lvl1pPr marL="0" indent="0">
              <a:buNone/>
              <a:defRPr sz="6200"/>
            </a:lvl1pPr>
            <a:lvl2pPr marL="883905" indent="0">
              <a:buNone/>
              <a:defRPr sz="5400"/>
            </a:lvl2pPr>
            <a:lvl3pPr marL="1767810" indent="0">
              <a:buNone/>
              <a:defRPr sz="4600"/>
            </a:lvl3pPr>
            <a:lvl4pPr marL="2651714" indent="0">
              <a:buNone/>
              <a:defRPr sz="3900"/>
            </a:lvl4pPr>
            <a:lvl5pPr marL="3535619" indent="0">
              <a:buNone/>
              <a:defRPr sz="3900"/>
            </a:lvl5pPr>
            <a:lvl6pPr marL="4419524" indent="0">
              <a:buNone/>
              <a:defRPr sz="3900"/>
            </a:lvl6pPr>
            <a:lvl7pPr marL="5303429" indent="0">
              <a:buNone/>
              <a:defRPr sz="3900"/>
            </a:lvl7pPr>
            <a:lvl8pPr marL="6187333" indent="0">
              <a:buNone/>
              <a:defRPr sz="3900"/>
            </a:lvl8pPr>
            <a:lvl9pPr marL="7071238" indent="0">
              <a:buNone/>
              <a:defRPr sz="3900"/>
            </a:lvl9pPr>
          </a:lstStyle>
          <a:p>
            <a:pPr lvl="0"/>
            <a:endParaRPr lang="en-US" noProof="0" smtClean="0"/>
          </a:p>
        </p:txBody>
      </p:sp>
      <p:sp>
        <p:nvSpPr>
          <p:cNvPr id="4" name="Text Placeholder 3"/>
          <p:cNvSpPr>
            <a:spLocks noGrp="1"/>
          </p:cNvSpPr>
          <p:nvPr>
            <p:ph type="body" sz="half" idx="2"/>
          </p:nvPr>
        </p:nvSpPr>
        <p:spPr>
          <a:xfrm>
            <a:off x="10036811" y="26334687"/>
            <a:ext cx="30723840" cy="3949879"/>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208" y="1301481"/>
            <a:ext cx="12226713" cy="314692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0140" y="1301481"/>
            <a:ext cx="36401587" cy="31469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454035"/>
            <a:ext cx="43525440" cy="72116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9067821"/>
            <a:ext cx="35844480" cy="8600804"/>
          </a:xfrm>
        </p:spPr>
        <p:txBody>
          <a:bodyPr/>
          <a:lstStyle>
            <a:lvl1pPr marL="0" indent="0" algn="ctr">
              <a:buNone/>
              <a:defRPr/>
            </a:lvl1pPr>
            <a:lvl2pPr marL="883905" indent="0" algn="ctr">
              <a:buNone/>
              <a:defRPr/>
            </a:lvl2pPr>
            <a:lvl3pPr marL="1767810" indent="0" algn="ctr">
              <a:buNone/>
              <a:defRPr/>
            </a:lvl3pPr>
            <a:lvl4pPr marL="2651714" indent="0" algn="ctr">
              <a:buNone/>
              <a:defRPr/>
            </a:lvl4pPr>
            <a:lvl5pPr marL="3535619" indent="0" algn="ctr">
              <a:buNone/>
              <a:defRPr/>
            </a:lvl5pPr>
            <a:lvl6pPr marL="4419524" indent="0" algn="ctr">
              <a:buNone/>
              <a:defRPr/>
            </a:lvl6pPr>
            <a:lvl7pPr marL="5303429" indent="0" algn="ctr">
              <a:buNone/>
              <a:defRPr/>
            </a:lvl7pPr>
            <a:lvl8pPr marL="6187333" indent="0" algn="ctr">
              <a:buNone/>
              <a:defRPr/>
            </a:lvl8pPr>
            <a:lvl9pPr marL="7071238"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622095"/>
            <a:ext cx="43525440" cy="6685908"/>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4261106"/>
            <a:ext cx="43525440" cy="7360990"/>
          </a:xfrm>
        </p:spPr>
        <p:txBody>
          <a:bodyPr anchor="b"/>
          <a:lstStyle>
            <a:lvl1pPr marL="0" indent="0">
              <a:buNone/>
              <a:defRPr sz="3900"/>
            </a:lvl1pPr>
            <a:lvl2pPr marL="883905" indent="0">
              <a:buNone/>
              <a:defRPr sz="3500"/>
            </a:lvl2pPr>
            <a:lvl3pPr marL="1767810" indent="0">
              <a:buNone/>
              <a:defRPr sz="3100"/>
            </a:lvl3pPr>
            <a:lvl4pPr marL="2651714" indent="0">
              <a:buNone/>
              <a:defRPr sz="2700"/>
            </a:lvl4pPr>
            <a:lvl5pPr marL="3535619" indent="0">
              <a:buNone/>
              <a:defRPr sz="2700"/>
            </a:lvl5pPr>
            <a:lvl6pPr marL="4419524" indent="0">
              <a:buNone/>
              <a:defRPr sz="2700"/>
            </a:lvl6pPr>
            <a:lvl7pPr marL="5303429" indent="0">
              <a:buNone/>
              <a:defRPr sz="2700"/>
            </a:lvl7pPr>
            <a:lvl8pPr marL="6187333" indent="0">
              <a:buNone/>
              <a:defRPr sz="2700"/>
            </a:lvl8pPr>
            <a:lvl9pPr marL="7071238" indent="0">
              <a:buNone/>
              <a:defRPr sz="27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09140" y="7416165"/>
            <a:ext cx="4696884"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90505" y="7416165"/>
            <a:ext cx="4699847"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6919"/>
            <a:ext cx="46085760" cy="5608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533007"/>
            <a:ext cx="22625051"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0671489"/>
            <a:ext cx="22625051"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7533007"/>
            <a:ext cx="22633940"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0671489"/>
            <a:ext cx="22633940"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09140" y="7416165"/>
            <a:ext cx="4696884"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90505" y="7416165"/>
            <a:ext cx="4699847" cy="25354520"/>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0429"/>
            <a:ext cx="16846551" cy="5702494"/>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340429"/>
            <a:ext cx="28625800" cy="28720191"/>
          </a:xfrm>
        </p:spPr>
        <p:txBody>
          <a:bodyPr/>
          <a:lstStyle>
            <a:lvl1pPr>
              <a:defRPr sz="6200"/>
            </a:lvl1pPr>
            <a:lvl2pPr>
              <a:defRPr sz="54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7042922"/>
            <a:ext cx="16846551" cy="23017698"/>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556465"/>
            <a:ext cx="30723840" cy="2778222"/>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005413"/>
            <a:ext cx="30723840" cy="20190793"/>
          </a:xfrm>
        </p:spPr>
        <p:txBody>
          <a:bodyPr/>
          <a:lstStyle>
            <a:lvl1pPr marL="0" indent="0">
              <a:buNone/>
              <a:defRPr sz="6200"/>
            </a:lvl1pPr>
            <a:lvl2pPr marL="883905" indent="0">
              <a:buNone/>
              <a:defRPr sz="5400"/>
            </a:lvl2pPr>
            <a:lvl3pPr marL="1767810" indent="0">
              <a:buNone/>
              <a:defRPr sz="4600"/>
            </a:lvl3pPr>
            <a:lvl4pPr marL="2651714" indent="0">
              <a:buNone/>
              <a:defRPr sz="3900"/>
            </a:lvl4pPr>
            <a:lvl5pPr marL="3535619" indent="0">
              <a:buNone/>
              <a:defRPr sz="3900"/>
            </a:lvl5pPr>
            <a:lvl6pPr marL="4419524" indent="0">
              <a:buNone/>
              <a:defRPr sz="3900"/>
            </a:lvl6pPr>
            <a:lvl7pPr marL="5303429" indent="0">
              <a:buNone/>
              <a:defRPr sz="3900"/>
            </a:lvl7pPr>
            <a:lvl8pPr marL="6187333" indent="0">
              <a:buNone/>
              <a:defRPr sz="3900"/>
            </a:lvl8pPr>
            <a:lvl9pPr marL="7071238" indent="0">
              <a:buNone/>
              <a:defRPr sz="3900"/>
            </a:lvl9pPr>
          </a:lstStyle>
          <a:p>
            <a:pPr lvl="0"/>
            <a:endParaRPr lang="en-US" noProof="0" smtClean="0"/>
          </a:p>
        </p:txBody>
      </p:sp>
      <p:sp>
        <p:nvSpPr>
          <p:cNvPr id="4" name="Text Placeholder 3"/>
          <p:cNvSpPr>
            <a:spLocks noGrp="1"/>
          </p:cNvSpPr>
          <p:nvPr>
            <p:ph type="body" sz="half" idx="2"/>
          </p:nvPr>
        </p:nvSpPr>
        <p:spPr>
          <a:xfrm>
            <a:off x="10036811" y="26334687"/>
            <a:ext cx="30723840" cy="3949879"/>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208" y="1301481"/>
            <a:ext cx="12226713" cy="314692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0140" y="1301481"/>
            <a:ext cx="36401587" cy="31469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454035"/>
            <a:ext cx="43525440" cy="72116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9067821"/>
            <a:ext cx="35844480" cy="8600804"/>
          </a:xfrm>
        </p:spPr>
        <p:txBody>
          <a:bodyPr/>
          <a:lstStyle>
            <a:lvl1pPr marL="0" indent="0" algn="ctr">
              <a:buNone/>
              <a:defRPr/>
            </a:lvl1pPr>
            <a:lvl2pPr marL="883905" indent="0" algn="ctr">
              <a:buNone/>
              <a:defRPr/>
            </a:lvl2pPr>
            <a:lvl3pPr marL="1767810" indent="0" algn="ctr">
              <a:buNone/>
              <a:defRPr/>
            </a:lvl3pPr>
            <a:lvl4pPr marL="2651714" indent="0" algn="ctr">
              <a:buNone/>
              <a:defRPr/>
            </a:lvl4pPr>
            <a:lvl5pPr marL="3535619" indent="0" algn="ctr">
              <a:buNone/>
              <a:defRPr/>
            </a:lvl5pPr>
            <a:lvl6pPr marL="4419524" indent="0" algn="ctr">
              <a:buNone/>
              <a:defRPr/>
            </a:lvl6pPr>
            <a:lvl7pPr marL="5303429" indent="0" algn="ctr">
              <a:buNone/>
              <a:defRPr/>
            </a:lvl7pPr>
            <a:lvl8pPr marL="6187333" indent="0" algn="ctr">
              <a:buNone/>
              <a:defRPr/>
            </a:lvl8pPr>
            <a:lvl9pPr marL="7071238"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622095"/>
            <a:ext cx="43525440" cy="6685908"/>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4261106"/>
            <a:ext cx="43525440" cy="7360990"/>
          </a:xfrm>
        </p:spPr>
        <p:txBody>
          <a:bodyPr anchor="b"/>
          <a:lstStyle>
            <a:lvl1pPr marL="0" indent="0">
              <a:buNone/>
              <a:defRPr sz="3900"/>
            </a:lvl1pPr>
            <a:lvl2pPr marL="883905" indent="0">
              <a:buNone/>
              <a:defRPr sz="3500"/>
            </a:lvl2pPr>
            <a:lvl3pPr marL="1767810" indent="0">
              <a:buNone/>
              <a:defRPr sz="3100"/>
            </a:lvl3pPr>
            <a:lvl4pPr marL="2651714" indent="0">
              <a:buNone/>
              <a:defRPr sz="2700"/>
            </a:lvl4pPr>
            <a:lvl5pPr marL="3535619" indent="0">
              <a:buNone/>
              <a:defRPr sz="2700"/>
            </a:lvl5pPr>
            <a:lvl6pPr marL="4419524" indent="0">
              <a:buNone/>
              <a:defRPr sz="2700"/>
            </a:lvl6pPr>
            <a:lvl7pPr marL="5303429" indent="0">
              <a:buNone/>
              <a:defRPr sz="2700"/>
            </a:lvl7pPr>
            <a:lvl8pPr marL="6187333" indent="0">
              <a:buNone/>
              <a:defRPr sz="2700"/>
            </a:lvl8pPr>
            <a:lvl9pPr marL="7071238" indent="0">
              <a:buNone/>
              <a:defRPr sz="27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09140" y="6429507"/>
            <a:ext cx="23425151" cy="25614167"/>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18772" y="6429507"/>
            <a:ext cx="23428113" cy="25614167"/>
          </a:xfrm>
        </p:spPr>
        <p:txBody>
          <a:bodyPr/>
          <a:lstStyle>
            <a:lvl1pPr>
              <a:defRPr sz="5400"/>
            </a:lvl1pPr>
            <a:lvl2pPr>
              <a:defRPr sz="46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6919"/>
            <a:ext cx="46085760" cy="5608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533007"/>
            <a:ext cx="22625051"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0671489"/>
            <a:ext cx="22625051"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7533007"/>
            <a:ext cx="22633940"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0671489"/>
            <a:ext cx="22633940"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6919"/>
            <a:ext cx="46085760" cy="5608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533007"/>
            <a:ext cx="22625051"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0671489"/>
            <a:ext cx="22625051"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7533007"/>
            <a:ext cx="22633940" cy="3138481"/>
          </a:xfrm>
        </p:spPr>
        <p:txBody>
          <a:bodyPr anchor="b"/>
          <a:lstStyle>
            <a:lvl1pPr marL="0" indent="0">
              <a:buNone/>
              <a:defRPr sz="4600" b="1"/>
            </a:lvl1pPr>
            <a:lvl2pPr marL="883905" indent="0">
              <a:buNone/>
              <a:defRPr sz="3900" b="1"/>
            </a:lvl2pPr>
            <a:lvl3pPr marL="1767810" indent="0">
              <a:buNone/>
              <a:defRPr sz="3500" b="1"/>
            </a:lvl3pPr>
            <a:lvl4pPr marL="2651714" indent="0">
              <a:buNone/>
              <a:defRPr sz="3100" b="1"/>
            </a:lvl4pPr>
            <a:lvl5pPr marL="3535619" indent="0">
              <a:buNone/>
              <a:defRPr sz="3100" b="1"/>
            </a:lvl5pPr>
            <a:lvl6pPr marL="4419524" indent="0">
              <a:buNone/>
              <a:defRPr sz="3100" b="1"/>
            </a:lvl6pPr>
            <a:lvl7pPr marL="5303429" indent="0">
              <a:buNone/>
              <a:defRPr sz="3100" b="1"/>
            </a:lvl7pPr>
            <a:lvl8pPr marL="6187333" indent="0">
              <a:buNone/>
              <a:defRPr sz="3100" b="1"/>
            </a:lvl8pPr>
            <a:lvl9pPr marL="7071238"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0671489"/>
            <a:ext cx="22633940" cy="19389132"/>
          </a:xfrm>
        </p:spPr>
        <p:txBody>
          <a:bodyPr/>
          <a:lstStyle>
            <a:lvl1pPr>
              <a:defRPr sz="46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0429"/>
            <a:ext cx="16846551" cy="5702494"/>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340429"/>
            <a:ext cx="28625800" cy="28720191"/>
          </a:xfrm>
        </p:spPr>
        <p:txBody>
          <a:bodyPr/>
          <a:lstStyle>
            <a:lvl1pPr>
              <a:defRPr sz="6200"/>
            </a:lvl1pPr>
            <a:lvl2pPr>
              <a:defRPr sz="54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7042922"/>
            <a:ext cx="16846551" cy="23017698"/>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556465"/>
            <a:ext cx="30723840" cy="2778222"/>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005413"/>
            <a:ext cx="30723840" cy="20190793"/>
          </a:xfrm>
        </p:spPr>
        <p:txBody>
          <a:bodyPr/>
          <a:lstStyle>
            <a:lvl1pPr marL="0" indent="0">
              <a:buNone/>
              <a:defRPr sz="6200"/>
            </a:lvl1pPr>
            <a:lvl2pPr marL="883905" indent="0">
              <a:buNone/>
              <a:defRPr sz="5400"/>
            </a:lvl2pPr>
            <a:lvl3pPr marL="1767810" indent="0">
              <a:buNone/>
              <a:defRPr sz="4600"/>
            </a:lvl3pPr>
            <a:lvl4pPr marL="2651714" indent="0">
              <a:buNone/>
              <a:defRPr sz="3900"/>
            </a:lvl4pPr>
            <a:lvl5pPr marL="3535619" indent="0">
              <a:buNone/>
              <a:defRPr sz="3900"/>
            </a:lvl5pPr>
            <a:lvl6pPr marL="4419524" indent="0">
              <a:buNone/>
              <a:defRPr sz="3900"/>
            </a:lvl6pPr>
            <a:lvl7pPr marL="5303429" indent="0">
              <a:buNone/>
              <a:defRPr sz="3900"/>
            </a:lvl7pPr>
            <a:lvl8pPr marL="6187333" indent="0">
              <a:buNone/>
              <a:defRPr sz="3900"/>
            </a:lvl8pPr>
            <a:lvl9pPr marL="7071238" indent="0">
              <a:buNone/>
              <a:defRPr sz="3900"/>
            </a:lvl9pPr>
          </a:lstStyle>
          <a:p>
            <a:pPr lvl="0"/>
            <a:endParaRPr lang="en-US" noProof="0" smtClean="0"/>
          </a:p>
        </p:txBody>
      </p:sp>
      <p:sp>
        <p:nvSpPr>
          <p:cNvPr id="4" name="Text Placeholder 3"/>
          <p:cNvSpPr>
            <a:spLocks noGrp="1"/>
          </p:cNvSpPr>
          <p:nvPr>
            <p:ph type="body" sz="half" idx="2"/>
          </p:nvPr>
        </p:nvSpPr>
        <p:spPr>
          <a:xfrm>
            <a:off x="10036811" y="26334687"/>
            <a:ext cx="30723840" cy="3949879"/>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208" y="1301481"/>
            <a:ext cx="12226713" cy="307421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0140" y="1301481"/>
            <a:ext cx="36401587" cy="307421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auto">
          <a:xfrm>
            <a:off x="25908425" y="5536970"/>
            <a:ext cx="11868149" cy="26172407"/>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lIns="176781" tIns="88390" rIns="176781" bIns="88390"/>
          <a:lstStyle/>
          <a:p>
            <a:pPr defTabSz="4849200">
              <a:defRPr/>
            </a:pPr>
            <a:endParaRPr lang="en-US"/>
          </a:p>
        </p:txBody>
      </p:sp>
      <p:sp>
        <p:nvSpPr>
          <p:cNvPr id="3" name="Rectangle 2"/>
          <p:cNvSpPr/>
          <p:nvPr/>
        </p:nvSpPr>
        <p:spPr bwMode="auto">
          <a:xfrm>
            <a:off x="13429827" y="5536970"/>
            <a:ext cx="11868151" cy="26172407"/>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lIns="176781" tIns="88390" rIns="176781" bIns="88390"/>
          <a:lstStyle/>
          <a:p>
            <a:pPr defTabSz="4849200">
              <a:defRPr/>
            </a:pPr>
            <a:endParaRPr lang="en-US"/>
          </a:p>
        </p:txBody>
      </p:sp>
      <p:sp>
        <p:nvSpPr>
          <p:cNvPr id="4" name="Rectangle 3"/>
          <p:cNvSpPr/>
          <p:nvPr/>
        </p:nvSpPr>
        <p:spPr bwMode="auto">
          <a:xfrm>
            <a:off x="951232" y="5523986"/>
            <a:ext cx="11871113" cy="26172407"/>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lIns="176781" tIns="88390" rIns="176781" bIns="88390"/>
          <a:lstStyle/>
          <a:p>
            <a:pPr defTabSz="4849200">
              <a:defRPr/>
            </a:pPr>
            <a:endParaRPr lang="en-US"/>
          </a:p>
        </p:txBody>
      </p:sp>
      <p:sp>
        <p:nvSpPr>
          <p:cNvPr id="5" name="Rectangle 4"/>
          <p:cNvSpPr/>
          <p:nvPr/>
        </p:nvSpPr>
        <p:spPr bwMode="auto">
          <a:xfrm>
            <a:off x="38384059" y="5536970"/>
            <a:ext cx="11871113" cy="26172407"/>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lIns="176781" tIns="88390" rIns="176781" bIns="88390"/>
          <a:lstStyle/>
          <a:p>
            <a:pPr defTabSz="4849200">
              <a:defRPr/>
            </a:pPr>
            <a:endParaRPr lang="en-US"/>
          </a:p>
        </p:txBody>
      </p:sp>
      <p:pic>
        <p:nvPicPr>
          <p:cNvPr id="6" name="Picture 3"/>
          <p:cNvPicPr>
            <a:picLocks noChangeAspect="1" noChangeArrowheads="1"/>
          </p:cNvPicPr>
          <p:nvPr/>
        </p:nvPicPr>
        <p:blipFill>
          <a:blip r:embed="rId2" cstate="print"/>
          <a:srcRect/>
          <a:stretch>
            <a:fillRect/>
          </a:stretch>
        </p:blipFill>
        <p:spPr bwMode="auto">
          <a:xfrm>
            <a:off x="5928" y="1"/>
            <a:ext cx="51200473" cy="5004694"/>
          </a:xfrm>
          <a:prstGeom prst="rect">
            <a:avLst/>
          </a:prstGeom>
          <a:noFill/>
          <a:ln w="9525">
            <a:noFill/>
            <a:miter lim="800000"/>
            <a:headEnd/>
            <a:tailEnd/>
          </a:ln>
        </p:spPr>
      </p:pic>
      <p:pic>
        <p:nvPicPr>
          <p:cNvPr id="7" name="Picture 4"/>
          <p:cNvPicPr>
            <a:picLocks noChangeAspect="1" noChangeArrowheads="1"/>
          </p:cNvPicPr>
          <p:nvPr/>
        </p:nvPicPr>
        <p:blipFill>
          <a:blip r:embed="rId3" cstate="print">
            <a:lum bright="24000" contrast="-2000"/>
          </a:blip>
          <a:srcRect/>
          <a:stretch>
            <a:fillRect/>
          </a:stretch>
        </p:blipFill>
        <p:spPr bwMode="auto">
          <a:xfrm>
            <a:off x="2856653" y="1557882"/>
            <a:ext cx="7953587" cy="159682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Field">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srcRect/>
          <a:stretch>
            <a:fillRect/>
          </a:stretch>
        </p:blipFill>
        <p:spPr bwMode="auto">
          <a:xfrm>
            <a:off x="5928" y="1"/>
            <a:ext cx="51200473" cy="5004694"/>
          </a:xfrm>
          <a:prstGeom prst="rect">
            <a:avLst/>
          </a:prstGeom>
          <a:noFill/>
          <a:ln w="9525">
            <a:noFill/>
            <a:miter lim="800000"/>
            <a:headEnd/>
            <a:tailEnd/>
          </a:ln>
        </p:spPr>
      </p:pic>
      <p:sp>
        <p:nvSpPr>
          <p:cNvPr id="5" name="Rectangle 4"/>
          <p:cNvSpPr/>
          <p:nvPr userDrawn="1"/>
        </p:nvSpPr>
        <p:spPr bwMode="auto">
          <a:xfrm>
            <a:off x="951232" y="5523986"/>
            <a:ext cx="49302702" cy="26172407"/>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lIns="176781" tIns="88390" rIns="176781" bIns="88390"/>
          <a:lstStyle/>
          <a:p>
            <a:pPr defTabSz="4849200">
              <a:defRPr/>
            </a:pPr>
            <a:endParaRPr lang="en-US"/>
          </a:p>
        </p:txBody>
      </p:sp>
      <p:pic>
        <p:nvPicPr>
          <p:cNvPr id="8" name="Picture 4"/>
          <p:cNvPicPr>
            <a:picLocks noChangeAspect="1" noChangeArrowheads="1"/>
          </p:cNvPicPr>
          <p:nvPr userDrawn="1"/>
        </p:nvPicPr>
        <p:blipFill>
          <a:blip r:embed="rId3" cstate="print">
            <a:lum bright="24000" contrast="-2000"/>
          </a:blip>
          <a:srcRect/>
          <a:stretch>
            <a:fillRect/>
          </a:stretch>
        </p:blipFill>
        <p:spPr bwMode="auto">
          <a:xfrm>
            <a:off x="2856653" y="1557882"/>
            <a:ext cx="7953587" cy="1596828"/>
          </a:xfrm>
          <a:prstGeom prst="rect">
            <a:avLst/>
          </a:prstGeom>
          <a:noFill/>
          <a:ln w="9525">
            <a:noFill/>
            <a:miter lim="800000"/>
            <a:headEnd/>
            <a:tailEnd/>
          </a:ln>
        </p:spPr>
      </p:pic>
    </p:spTree>
    <p:extLst>
      <p:ext uri="{BB962C8B-B14F-4D97-AF65-F5344CB8AC3E}">
        <p14:creationId xmlns:p14="http://schemas.microsoft.com/office/powerpoint/2010/main" val="398772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40429"/>
            <a:ext cx="16846551" cy="5702494"/>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340429"/>
            <a:ext cx="28625800" cy="28720191"/>
          </a:xfrm>
        </p:spPr>
        <p:txBody>
          <a:bodyPr/>
          <a:lstStyle>
            <a:lvl1pPr>
              <a:defRPr sz="6200"/>
            </a:lvl1pPr>
            <a:lvl2pPr>
              <a:defRPr sz="54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7042922"/>
            <a:ext cx="16846551" cy="23017698"/>
          </a:xfrm>
        </p:spPr>
        <p:txBody>
          <a:bodyPr/>
          <a:lstStyle>
            <a:lvl1pPr marL="0" indent="0">
              <a:buNone/>
              <a:defRPr sz="2700"/>
            </a:lvl1pPr>
            <a:lvl2pPr marL="883905" indent="0">
              <a:buNone/>
              <a:defRPr sz="2300"/>
            </a:lvl2pPr>
            <a:lvl3pPr marL="1767810" indent="0">
              <a:buNone/>
              <a:defRPr sz="1900"/>
            </a:lvl3pPr>
            <a:lvl4pPr marL="2651714" indent="0">
              <a:buNone/>
              <a:defRPr sz="1700"/>
            </a:lvl4pPr>
            <a:lvl5pPr marL="3535619" indent="0">
              <a:buNone/>
              <a:defRPr sz="1700"/>
            </a:lvl5pPr>
            <a:lvl6pPr marL="4419524" indent="0">
              <a:buNone/>
              <a:defRPr sz="1700"/>
            </a:lvl6pPr>
            <a:lvl7pPr marL="5303429" indent="0">
              <a:buNone/>
              <a:defRPr sz="1700"/>
            </a:lvl7pPr>
            <a:lvl8pPr marL="6187333" indent="0">
              <a:buNone/>
              <a:defRPr sz="1700"/>
            </a:lvl8pPr>
            <a:lvl9pPr marL="7071238" indent="0">
              <a:buNone/>
              <a:defRPr sz="17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120141" y="1301482"/>
            <a:ext cx="48912780" cy="2252437"/>
          </a:xfrm>
          <a:prstGeom prst="rect">
            <a:avLst/>
          </a:prstGeom>
          <a:noFill/>
          <a:ln w="9525">
            <a:noFill/>
            <a:miter lim="800000"/>
            <a:headEnd/>
            <a:tailEnd/>
          </a:ln>
        </p:spPr>
        <p:txBody>
          <a:bodyPr vert="horz" wrap="square" lIns="100998" tIns="50496" rIns="100998" bIns="50496" numCol="1" anchor="ctr"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2009141" y="7416165"/>
            <a:ext cx="9681211" cy="25354520"/>
          </a:xfrm>
          <a:prstGeom prst="rect">
            <a:avLst/>
          </a:prstGeom>
          <a:noFill/>
          <a:ln w="9525">
            <a:noFill/>
            <a:miter lim="800000"/>
            <a:headEnd/>
            <a:tailEnd/>
          </a:ln>
        </p:spPr>
        <p:txBody>
          <a:bodyPr vert="horz" wrap="square" lIns="100998" tIns="50496" rIns="100998" bIns="50496"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80" r:id="rId7"/>
    <p:sldLayoutId id="2147484381" r:id="rId8"/>
    <p:sldLayoutId id="2147484332" r:id="rId9"/>
    <p:sldLayoutId id="2147484333" r:id="rId10"/>
    <p:sldLayoutId id="2147484334" r:id="rId11"/>
    <p:sldLayoutId id="2147484335" r:id="rId12"/>
  </p:sldLayoutIdLst>
  <p:txStyles>
    <p:titleStyle>
      <a:lvl1pPr algn="l" defTabSz="1009739" rtl="0" eaLnBrk="1" fontAlgn="base" hangingPunct="1">
        <a:spcBef>
          <a:spcPct val="0"/>
        </a:spcBef>
        <a:spcAft>
          <a:spcPct val="0"/>
        </a:spcAft>
        <a:defRPr sz="9500">
          <a:solidFill>
            <a:schemeClr val="tx2"/>
          </a:solidFill>
          <a:latin typeface="+mj-lt"/>
          <a:ea typeface="+mj-ea"/>
          <a:cs typeface="+mj-cs"/>
        </a:defRPr>
      </a:lvl1pPr>
      <a:lvl2pPr algn="l" defTabSz="1009739" rtl="0" eaLnBrk="1" fontAlgn="base" hangingPunct="1">
        <a:spcBef>
          <a:spcPct val="0"/>
        </a:spcBef>
        <a:spcAft>
          <a:spcPct val="0"/>
        </a:spcAft>
        <a:defRPr sz="9500">
          <a:solidFill>
            <a:schemeClr val="tx2"/>
          </a:solidFill>
          <a:latin typeface="Arial Black" pitchFamily="34" charset="0"/>
        </a:defRPr>
      </a:lvl2pPr>
      <a:lvl3pPr algn="l" defTabSz="1009739" rtl="0" eaLnBrk="1" fontAlgn="base" hangingPunct="1">
        <a:spcBef>
          <a:spcPct val="0"/>
        </a:spcBef>
        <a:spcAft>
          <a:spcPct val="0"/>
        </a:spcAft>
        <a:defRPr sz="9500">
          <a:solidFill>
            <a:schemeClr val="tx2"/>
          </a:solidFill>
          <a:latin typeface="Arial Black" pitchFamily="34" charset="0"/>
        </a:defRPr>
      </a:lvl3pPr>
      <a:lvl4pPr algn="l" defTabSz="1009739" rtl="0" eaLnBrk="1" fontAlgn="base" hangingPunct="1">
        <a:spcBef>
          <a:spcPct val="0"/>
        </a:spcBef>
        <a:spcAft>
          <a:spcPct val="0"/>
        </a:spcAft>
        <a:defRPr sz="9500">
          <a:solidFill>
            <a:schemeClr val="tx2"/>
          </a:solidFill>
          <a:latin typeface="Arial Black" pitchFamily="34" charset="0"/>
        </a:defRPr>
      </a:lvl4pPr>
      <a:lvl5pPr algn="l" defTabSz="1009739" rtl="0" eaLnBrk="1" fontAlgn="base" hangingPunct="1">
        <a:spcBef>
          <a:spcPct val="0"/>
        </a:spcBef>
        <a:spcAft>
          <a:spcPct val="0"/>
        </a:spcAft>
        <a:defRPr sz="9500">
          <a:solidFill>
            <a:schemeClr val="tx2"/>
          </a:solidFill>
          <a:latin typeface="Arial Black" pitchFamily="34" charset="0"/>
        </a:defRPr>
      </a:lvl5pPr>
      <a:lvl6pPr marL="883905" algn="l" defTabSz="1009739" rtl="0" eaLnBrk="1" fontAlgn="base" hangingPunct="1">
        <a:spcBef>
          <a:spcPct val="0"/>
        </a:spcBef>
        <a:spcAft>
          <a:spcPct val="0"/>
        </a:spcAft>
        <a:defRPr sz="9500">
          <a:solidFill>
            <a:schemeClr val="tx2"/>
          </a:solidFill>
          <a:latin typeface="Arial Black" pitchFamily="34" charset="0"/>
        </a:defRPr>
      </a:lvl6pPr>
      <a:lvl7pPr marL="1767810" algn="l" defTabSz="1009739" rtl="0" eaLnBrk="1" fontAlgn="base" hangingPunct="1">
        <a:spcBef>
          <a:spcPct val="0"/>
        </a:spcBef>
        <a:spcAft>
          <a:spcPct val="0"/>
        </a:spcAft>
        <a:defRPr sz="9500">
          <a:solidFill>
            <a:schemeClr val="tx2"/>
          </a:solidFill>
          <a:latin typeface="Arial Black" pitchFamily="34" charset="0"/>
        </a:defRPr>
      </a:lvl7pPr>
      <a:lvl8pPr marL="2651714" algn="l" defTabSz="1009739" rtl="0" eaLnBrk="1" fontAlgn="base" hangingPunct="1">
        <a:spcBef>
          <a:spcPct val="0"/>
        </a:spcBef>
        <a:spcAft>
          <a:spcPct val="0"/>
        </a:spcAft>
        <a:defRPr sz="9500">
          <a:solidFill>
            <a:schemeClr val="tx2"/>
          </a:solidFill>
          <a:latin typeface="Arial Black" pitchFamily="34" charset="0"/>
        </a:defRPr>
      </a:lvl8pPr>
      <a:lvl9pPr marL="3535619" algn="l" defTabSz="1009739" rtl="0" eaLnBrk="1" fontAlgn="base" hangingPunct="1">
        <a:spcBef>
          <a:spcPct val="0"/>
        </a:spcBef>
        <a:spcAft>
          <a:spcPct val="0"/>
        </a:spcAft>
        <a:defRPr sz="9500">
          <a:solidFill>
            <a:schemeClr val="tx2"/>
          </a:solidFill>
          <a:latin typeface="Arial Black" pitchFamily="34" charset="0"/>
        </a:defRPr>
      </a:lvl9pPr>
    </p:titleStyle>
    <p:bodyStyle>
      <a:lvl1pPr marL="377502" indent="-377502" algn="l" defTabSz="1009739" rtl="0" eaLnBrk="1" fontAlgn="base" hangingPunct="1">
        <a:spcBef>
          <a:spcPct val="20000"/>
        </a:spcBef>
        <a:spcAft>
          <a:spcPct val="0"/>
        </a:spcAft>
        <a:buChar char="•"/>
        <a:defRPr sz="3300">
          <a:solidFill>
            <a:schemeClr val="tx1"/>
          </a:solidFill>
          <a:latin typeface="+mn-lt"/>
          <a:ea typeface="+mn-ea"/>
          <a:cs typeface="+mn-cs"/>
        </a:defRPr>
      </a:lvl1pPr>
      <a:lvl2pPr marL="816384" indent="-309981" algn="l" defTabSz="1009739" rtl="0" eaLnBrk="1" fontAlgn="base" hangingPunct="1">
        <a:spcBef>
          <a:spcPct val="20000"/>
        </a:spcBef>
        <a:spcAft>
          <a:spcPct val="0"/>
        </a:spcAft>
        <a:buChar char="–"/>
        <a:defRPr sz="3300">
          <a:solidFill>
            <a:schemeClr val="tx1"/>
          </a:solidFill>
          <a:latin typeface="+mn-lt"/>
        </a:defRPr>
      </a:lvl2pPr>
      <a:lvl3pPr marL="1261407" indent="-251667" algn="l" defTabSz="1009739" rtl="0" eaLnBrk="1" fontAlgn="base" hangingPunct="1">
        <a:spcBef>
          <a:spcPct val="20000"/>
        </a:spcBef>
        <a:spcAft>
          <a:spcPct val="0"/>
        </a:spcAft>
        <a:buChar char="•"/>
        <a:defRPr sz="2700">
          <a:solidFill>
            <a:schemeClr val="tx1"/>
          </a:solidFill>
          <a:latin typeface="+mn-lt"/>
        </a:defRPr>
      </a:lvl3pPr>
      <a:lvl4pPr marL="1767810" indent="-251667" algn="l" defTabSz="1009739" rtl="0" eaLnBrk="1" fontAlgn="base" hangingPunct="1">
        <a:spcBef>
          <a:spcPct val="20000"/>
        </a:spcBef>
        <a:spcAft>
          <a:spcPct val="0"/>
        </a:spcAft>
        <a:buChar char="–"/>
        <a:defRPr sz="2100">
          <a:solidFill>
            <a:schemeClr val="tx1"/>
          </a:solidFill>
          <a:latin typeface="+mn-lt"/>
        </a:defRPr>
      </a:lvl4pPr>
      <a:lvl5pPr marL="2274214" indent="-254737" algn="l" defTabSz="1009739" rtl="0" eaLnBrk="1" fontAlgn="base" hangingPunct="1">
        <a:spcBef>
          <a:spcPct val="20000"/>
        </a:spcBef>
        <a:spcAft>
          <a:spcPct val="0"/>
        </a:spcAft>
        <a:buChar char="»"/>
        <a:defRPr sz="2100">
          <a:solidFill>
            <a:schemeClr val="tx1"/>
          </a:solidFill>
          <a:latin typeface="+mn-lt"/>
        </a:defRPr>
      </a:lvl5pPr>
      <a:lvl6pPr marL="3158119" indent="-254737" algn="l" defTabSz="1009739" rtl="0" eaLnBrk="1" fontAlgn="base" hangingPunct="1">
        <a:spcBef>
          <a:spcPct val="20000"/>
        </a:spcBef>
        <a:spcAft>
          <a:spcPct val="0"/>
        </a:spcAft>
        <a:buChar char="»"/>
        <a:defRPr sz="2100">
          <a:solidFill>
            <a:schemeClr val="tx1"/>
          </a:solidFill>
          <a:latin typeface="+mn-lt"/>
        </a:defRPr>
      </a:lvl6pPr>
      <a:lvl7pPr marL="4042024" indent="-254737" algn="l" defTabSz="1009739" rtl="0" eaLnBrk="1" fontAlgn="base" hangingPunct="1">
        <a:spcBef>
          <a:spcPct val="20000"/>
        </a:spcBef>
        <a:spcAft>
          <a:spcPct val="0"/>
        </a:spcAft>
        <a:buChar char="»"/>
        <a:defRPr sz="2100">
          <a:solidFill>
            <a:schemeClr val="tx1"/>
          </a:solidFill>
          <a:latin typeface="+mn-lt"/>
        </a:defRPr>
      </a:lvl7pPr>
      <a:lvl8pPr marL="4925929" indent="-254737" algn="l" defTabSz="1009739" rtl="0" eaLnBrk="1" fontAlgn="base" hangingPunct="1">
        <a:spcBef>
          <a:spcPct val="20000"/>
        </a:spcBef>
        <a:spcAft>
          <a:spcPct val="0"/>
        </a:spcAft>
        <a:buChar char="»"/>
        <a:defRPr sz="2100">
          <a:solidFill>
            <a:schemeClr val="tx1"/>
          </a:solidFill>
          <a:latin typeface="+mn-lt"/>
        </a:defRPr>
      </a:lvl8pPr>
      <a:lvl9pPr marL="5809833" indent="-254737" algn="l" defTabSz="1009739"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1767810" rtl="0" eaLnBrk="1" latinLnBrk="0" hangingPunct="1">
        <a:defRPr sz="3500" kern="1200">
          <a:solidFill>
            <a:schemeClr val="tx1"/>
          </a:solidFill>
          <a:latin typeface="+mn-lt"/>
          <a:ea typeface="+mn-ea"/>
          <a:cs typeface="+mn-cs"/>
        </a:defRPr>
      </a:lvl1pPr>
      <a:lvl2pPr marL="883905" algn="l" defTabSz="1767810" rtl="0" eaLnBrk="1" latinLnBrk="0" hangingPunct="1">
        <a:defRPr sz="3500" kern="1200">
          <a:solidFill>
            <a:schemeClr val="tx1"/>
          </a:solidFill>
          <a:latin typeface="+mn-lt"/>
          <a:ea typeface="+mn-ea"/>
          <a:cs typeface="+mn-cs"/>
        </a:defRPr>
      </a:lvl2pPr>
      <a:lvl3pPr marL="1767810" algn="l" defTabSz="1767810" rtl="0" eaLnBrk="1" latinLnBrk="0" hangingPunct="1">
        <a:defRPr sz="3500" kern="1200">
          <a:solidFill>
            <a:schemeClr val="tx1"/>
          </a:solidFill>
          <a:latin typeface="+mn-lt"/>
          <a:ea typeface="+mn-ea"/>
          <a:cs typeface="+mn-cs"/>
        </a:defRPr>
      </a:lvl3pPr>
      <a:lvl4pPr marL="2651714" algn="l" defTabSz="1767810" rtl="0" eaLnBrk="1" latinLnBrk="0" hangingPunct="1">
        <a:defRPr sz="3500" kern="1200">
          <a:solidFill>
            <a:schemeClr val="tx1"/>
          </a:solidFill>
          <a:latin typeface="+mn-lt"/>
          <a:ea typeface="+mn-ea"/>
          <a:cs typeface="+mn-cs"/>
        </a:defRPr>
      </a:lvl4pPr>
      <a:lvl5pPr marL="3535619" algn="l" defTabSz="1767810" rtl="0" eaLnBrk="1" latinLnBrk="0" hangingPunct="1">
        <a:defRPr sz="3500" kern="1200">
          <a:solidFill>
            <a:schemeClr val="tx1"/>
          </a:solidFill>
          <a:latin typeface="+mn-lt"/>
          <a:ea typeface="+mn-ea"/>
          <a:cs typeface="+mn-cs"/>
        </a:defRPr>
      </a:lvl5pPr>
      <a:lvl6pPr marL="4419524" algn="l" defTabSz="1767810" rtl="0" eaLnBrk="1" latinLnBrk="0" hangingPunct="1">
        <a:defRPr sz="3500" kern="1200">
          <a:solidFill>
            <a:schemeClr val="tx1"/>
          </a:solidFill>
          <a:latin typeface="+mn-lt"/>
          <a:ea typeface="+mn-ea"/>
          <a:cs typeface="+mn-cs"/>
        </a:defRPr>
      </a:lvl6pPr>
      <a:lvl7pPr marL="5303429" algn="l" defTabSz="1767810" rtl="0" eaLnBrk="1" latinLnBrk="0" hangingPunct="1">
        <a:defRPr sz="3500" kern="1200">
          <a:solidFill>
            <a:schemeClr val="tx1"/>
          </a:solidFill>
          <a:latin typeface="+mn-lt"/>
          <a:ea typeface="+mn-ea"/>
          <a:cs typeface="+mn-cs"/>
        </a:defRPr>
      </a:lvl7pPr>
      <a:lvl8pPr marL="6187333" algn="l" defTabSz="1767810" rtl="0" eaLnBrk="1" latinLnBrk="0" hangingPunct="1">
        <a:defRPr sz="3500" kern="1200">
          <a:solidFill>
            <a:schemeClr val="tx1"/>
          </a:solidFill>
          <a:latin typeface="+mn-lt"/>
          <a:ea typeface="+mn-ea"/>
          <a:cs typeface="+mn-cs"/>
        </a:defRPr>
      </a:lvl8pPr>
      <a:lvl9pPr marL="7071238" algn="l" defTabSz="1767810"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5063115"/>
            <a:ext cx="51206400" cy="28587123"/>
          </a:xfrm>
          <a:prstGeom prst="rect">
            <a:avLst/>
          </a:prstGeom>
          <a:solidFill>
            <a:srgbClr val="AABAC9"/>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98307" name="Rectangle 3"/>
          <p:cNvSpPr>
            <a:spLocks noChangeArrowheads="1"/>
          </p:cNvSpPr>
          <p:nvPr/>
        </p:nvSpPr>
        <p:spPr bwMode="auto">
          <a:xfrm>
            <a:off x="0" y="1"/>
            <a:ext cx="51206400" cy="4878117"/>
          </a:xfrm>
          <a:prstGeom prst="rect">
            <a:avLst/>
          </a:prstGeom>
          <a:solidFill>
            <a:srgbClr val="D7D7D7"/>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98308" name="Rectangle 4"/>
          <p:cNvSpPr>
            <a:spLocks noChangeArrowheads="1"/>
          </p:cNvSpPr>
          <p:nvPr/>
        </p:nvSpPr>
        <p:spPr bwMode="auto">
          <a:xfrm>
            <a:off x="0" y="4907326"/>
            <a:ext cx="51206400" cy="133070"/>
          </a:xfrm>
          <a:prstGeom prst="rect">
            <a:avLst/>
          </a:prstGeom>
          <a:solidFill>
            <a:srgbClr val="660000"/>
          </a:solidFill>
          <a:ln w="9525">
            <a:noFill/>
            <a:miter lim="800000"/>
            <a:headEnd/>
            <a:tailEnd/>
          </a:ln>
          <a:effectLst/>
        </p:spPr>
        <p:txBody>
          <a:bodyPr wrap="none" lIns="176781" tIns="88390" rIns="176781" bIns="88390" anchor="ctr"/>
          <a:lstStyle/>
          <a:p>
            <a:pPr>
              <a:defRPr/>
            </a:pPr>
            <a:endParaRPr lang="en-US"/>
          </a:p>
        </p:txBody>
      </p:sp>
      <p:sp>
        <p:nvSpPr>
          <p:cNvPr id="98310" name="Rectangle 6"/>
          <p:cNvSpPr>
            <a:spLocks noChangeArrowheads="1"/>
          </p:cNvSpPr>
          <p:nvPr/>
        </p:nvSpPr>
        <p:spPr bwMode="auto">
          <a:xfrm>
            <a:off x="13397231" y="5764162"/>
            <a:ext cx="24201542"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98309" name="Rectangle 5"/>
          <p:cNvSpPr>
            <a:spLocks noChangeArrowheads="1"/>
          </p:cNvSpPr>
          <p:nvPr/>
        </p:nvSpPr>
        <p:spPr bwMode="auto">
          <a:xfrm>
            <a:off x="800101"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98312" name="Rectangle 8"/>
          <p:cNvSpPr>
            <a:spLocks noChangeArrowheads="1"/>
          </p:cNvSpPr>
          <p:nvPr/>
        </p:nvSpPr>
        <p:spPr bwMode="auto">
          <a:xfrm>
            <a:off x="38582601"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98313" name="Text Box 9"/>
          <p:cNvSpPr txBox="1">
            <a:spLocks noChangeArrowheads="1"/>
          </p:cNvSpPr>
          <p:nvPr/>
        </p:nvSpPr>
        <p:spPr bwMode="auto">
          <a:xfrm>
            <a:off x="699348" y="33127701"/>
            <a:ext cx="2933700" cy="382979"/>
          </a:xfrm>
          <a:prstGeom prst="rect">
            <a:avLst/>
          </a:prstGeom>
          <a:noFill/>
          <a:ln w="9525">
            <a:noFill/>
            <a:miter lim="800000"/>
            <a:headEnd/>
            <a:tailEnd/>
          </a:ln>
          <a:effectLst/>
        </p:spPr>
        <p:txBody>
          <a:bodyPr lIns="100998" tIns="50496" rIns="100998" bIns="50496">
            <a:spAutoFit/>
          </a:bodyPr>
          <a:lstStyle/>
          <a:p>
            <a:pPr defTabSz="1009739" eaLnBrk="0" hangingPunct="0">
              <a:lnSpc>
                <a:spcPct val="65000"/>
              </a:lnSpc>
              <a:spcBef>
                <a:spcPct val="50000"/>
              </a:spcBef>
              <a:defRPr/>
            </a:pPr>
            <a:r>
              <a:rPr lang="en-US" sz="600" b="1">
                <a:solidFill>
                  <a:schemeClr val="bg2"/>
                </a:solidFill>
                <a:latin typeface="Arial" charset="0"/>
              </a:rPr>
              <a:t>POSTER TEMPLATES BY:</a:t>
            </a:r>
          </a:p>
          <a:p>
            <a:pPr defTabSz="1009739" eaLnBrk="0" hangingPunct="0">
              <a:lnSpc>
                <a:spcPct val="65000"/>
              </a:lnSpc>
              <a:spcBef>
                <a:spcPct val="50000"/>
              </a:spcBef>
              <a:defRPr/>
            </a:pPr>
            <a:r>
              <a:rPr lang="en-US" sz="1200" b="1">
                <a:solidFill>
                  <a:schemeClr val="bg2"/>
                </a:solidFill>
                <a:latin typeface="Arial" charset="0"/>
              </a:rPr>
              <a:t>www.POSTERPRESENTATIONS.com</a:t>
            </a:r>
          </a:p>
        </p:txBody>
      </p:sp>
      <p:sp>
        <p:nvSpPr>
          <p:cNvPr id="2057" name="Rectangle 10"/>
          <p:cNvSpPr>
            <a:spLocks noGrp="1" noChangeArrowheads="1"/>
          </p:cNvSpPr>
          <p:nvPr>
            <p:ph type="title"/>
          </p:nvPr>
        </p:nvSpPr>
        <p:spPr bwMode="auto">
          <a:xfrm>
            <a:off x="1120141" y="1301482"/>
            <a:ext cx="48912780" cy="2252437"/>
          </a:xfrm>
          <a:prstGeom prst="rect">
            <a:avLst/>
          </a:prstGeom>
          <a:noFill/>
          <a:ln w="9525">
            <a:noFill/>
            <a:miter lim="800000"/>
            <a:headEnd/>
            <a:tailEnd/>
          </a:ln>
        </p:spPr>
        <p:txBody>
          <a:bodyPr vert="horz" wrap="square" lIns="100998" tIns="50496" rIns="100998" bIns="50496" numCol="1" anchor="ctr" anchorCtr="0" compatLnSpc="1">
            <a:prstTxWarp prst="textNoShape">
              <a:avLst/>
            </a:prstTxWarp>
          </a:bodyPr>
          <a:lstStyle/>
          <a:p>
            <a:pPr lvl="0"/>
            <a:r>
              <a:rPr lang="en-US" smtClean="0"/>
              <a:t>Click to edit Master title style</a:t>
            </a:r>
          </a:p>
        </p:txBody>
      </p:sp>
      <p:sp>
        <p:nvSpPr>
          <p:cNvPr id="2058" name="Rectangle 11"/>
          <p:cNvSpPr>
            <a:spLocks noGrp="1" noChangeArrowheads="1"/>
          </p:cNvSpPr>
          <p:nvPr>
            <p:ph type="body" idx="1"/>
          </p:nvPr>
        </p:nvSpPr>
        <p:spPr bwMode="auto">
          <a:xfrm>
            <a:off x="2009141" y="7416165"/>
            <a:ext cx="9681211" cy="25354520"/>
          </a:xfrm>
          <a:prstGeom prst="rect">
            <a:avLst/>
          </a:prstGeom>
          <a:noFill/>
          <a:ln w="9525">
            <a:noFill/>
            <a:miter lim="800000"/>
            <a:headEnd/>
            <a:tailEnd/>
          </a:ln>
        </p:spPr>
        <p:txBody>
          <a:bodyPr vert="horz" wrap="square" lIns="100998" tIns="50496" rIns="100998" bIns="50496"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l" defTabSz="1009739" rtl="0" eaLnBrk="0" fontAlgn="base" hangingPunct="0">
        <a:spcBef>
          <a:spcPct val="0"/>
        </a:spcBef>
        <a:spcAft>
          <a:spcPct val="0"/>
        </a:spcAft>
        <a:defRPr sz="9500">
          <a:solidFill>
            <a:schemeClr val="tx2"/>
          </a:solidFill>
          <a:latin typeface="+mj-lt"/>
          <a:ea typeface="+mj-ea"/>
          <a:cs typeface="+mj-cs"/>
        </a:defRPr>
      </a:lvl1pPr>
      <a:lvl2pPr algn="l" defTabSz="1009739" rtl="0" eaLnBrk="0" fontAlgn="base" hangingPunct="0">
        <a:spcBef>
          <a:spcPct val="0"/>
        </a:spcBef>
        <a:spcAft>
          <a:spcPct val="0"/>
        </a:spcAft>
        <a:defRPr sz="9500">
          <a:solidFill>
            <a:schemeClr val="tx2"/>
          </a:solidFill>
          <a:latin typeface="Arial Black" pitchFamily="34" charset="0"/>
        </a:defRPr>
      </a:lvl2pPr>
      <a:lvl3pPr algn="l" defTabSz="1009739" rtl="0" eaLnBrk="0" fontAlgn="base" hangingPunct="0">
        <a:spcBef>
          <a:spcPct val="0"/>
        </a:spcBef>
        <a:spcAft>
          <a:spcPct val="0"/>
        </a:spcAft>
        <a:defRPr sz="9500">
          <a:solidFill>
            <a:schemeClr val="tx2"/>
          </a:solidFill>
          <a:latin typeface="Arial Black" pitchFamily="34" charset="0"/>
        </a:defRPr>
      </a:lvl3pPr>
      <a:lvl4pPr algn="l" defTabSz="1009739" rtl="0" eaLnBrk="0" fontAlgn="base" hangingPunct="0">
        <a:spcBef>
          <a:spcPct val="0"/>
        </a:spcBef>
        <a:spcAft>
          <a:spcPct val="0"/>
        </a:spcAft>
        <a:defRPr sz="9500">
          <a:solidFill>
            <a:schemeClr val="tx2"/>
          </a:solidFill>
          <a:latin typeface="Arial Black" pitchFamily="34" charset="0"/>
        </a:defRPr>
      </a:lvl4pPr>
      <a:lvl5pPr algn="l" defTabSz="1009739" rtl="0" eaLnBrk="0" fontAlgn="base" hangingPunct="0">
        <a:spcBef>
          <a:spcPct val="0"/>
        </a:spcBef>
        <a:spcAft>
          <a:spcPct val="0"/>
        </a:spcAft>
        <a:defRPr sz="9500">
          <a:solidFill>
            <a:schemeClr val="tx2"/>
          </a:solidFill>
          <a:latin typeface="Arial Black" pitchFamily="34" charset="0"/>
        </a:defRPr>
      </a:lvl5pPr>
      <a:lvl6pPr marL="883905" algn="l" defTabSz="1009739" rtl="0" fontAlgn="base">
        <a:spcBef>
          <a:spcPct val="0"/>
        </a:spcBef>
        <a:spcAft>
          <a:spcPct val="0"/>
        </a:spcAft>
        <a:defRPr sz="9500">
          <a:solidFill>
            <a:schemeClr val="tx2"/>
          </a:solidFill>
          <a:latin typeface="Arial Black" pitchFamily="34" charset="0"/>
        </a:defRPr>
      </a:lvl6pPr>
      <a:lvl7pPr marL="1767810" algn="l" defTabSz="1009739" rtl="0" fontAlgn="base">
        <a:spcBef>
          <a:spcPct val="0"/>
        </a:spcBef>
        <a:spcAft>
          <a:spcPct val="0"/>
        </a:spcAft>
        <a:defRPr sz="9500">
          <a:solidFill>
            <a:schemeClr val="tx2"/>
          </a:solidFill>
          <a:latin typeface="Arial Black" pitchFamily="34" charset="0"/>
        </a:defRPr>
      </a:lvl7pPr>
      <a:lvl8pPr marL="2651714" algn="l" defTabSz="1009739" rtl="0" fontAlgn="base">
        <a:spcBef>
          <a:spcPct val="0"/>
        </a:spcBef>
        <a:spcAft>
          <a:spcPct val="0"/>
        </a:spcAft>
        <a:defRPr sz="9500">
          <a:solidFill>
            <a:schemeClr val="tx2"/>
          </a:solidFill>
          <a:latin typeface="Arial Black" pitchFamily="34" charset="0"/>
        </a:defRPr>
      </a:lvl8pPr>
      <a:lvl9pPr marL="3535619" algn="l" defTabSz="1009739" rtl="0" fontAlgn="base">
        <a:spcBef>
          <a:spcPct val="0"/>
        </a:spcBef>
        <a:spcAft>
          <a:spcPct val="0"/>
        </a:spcAft>
        <a:defRPr sz="9500">
          <a:solidFill>
            <a:schemeClr val="tx2"/>
          </a:solidFill>
          <a:latin typeface="Arial Black" pitchFamily="34" charset="0"/>
        </a:defRPr>
      </a:lvl9pPr>
    </p:titleStyle>
    <p:bodyStyle>
      <a:lvl1pPr marL="377502" indent="-377502" algn="l" defTabSz="1009739" rtl="0" eaLnBrk="0" fontAlgn="base" hangingPunct="0">
        <a:spcBef>
          <a:spcPct val="20000"/>
        </a:spcBef>
        <a:spcAft>
          <a:spcPct val="0"/>
        </a:spcAft>
        <a:buChar char="•"/>
        <a:defRPr sz="3300">
          <a:solidFill>
            <a:schemeClr val="tx1"/>
          </a:solidFill>
          <a:latin typeface="+mn-lt"/>
          <a:ea typeface="+mn-ea"/>
          <a:cs typeface="+mn-cs"/>
        </a:defRPr>
      </a:lvl1pPr>
      <a:lvl2pPr marL="816384" indent="-309981" algn="l" defTabSz="1009739" rtl="0" eaLnBrk="0" fontAlgn="base" hangingPunct="0">
        <a:spcBef>
          <a:spcPct val="20000"/>
        </a:spcBef>
        <a:spcAft>
          <a:spcPct val="0"/>
        </a:spcAft>
        <a:buChar char="–"/>
        <a:defRPr sz="3300">
          <a:solidFill>
            <a:schemeClr val="tx1"/>
          </a:solidFill>
          <a:latin typeface="+mn-lt"/>
        </a:defRPr>
      </a:lvl2pPr>
      <a:lvl3pPr marL="1261407" indent="-251667" algn="l" defTabSz="1009739" rtl="0" eaLnBrk="0" fontAlgn="base" hangingPunct="0">
        <a:spcBef>
          <a:spcPct val="20000"/>
        </a:spcBef>
        <a:spcAft>
          <a:spcPct val="0"/>
        </a:spcAft>
        <a:buChar char="•"/>
        <a:defRPr sz="2700">
          <a:solidFill>
            <a:schemeClr val="tx1"/>
          </a:solidFill>
          <a:latin typeface="+mn-lt"/>
        </a:defRPr>
      </a:lvl3pPr>
      <a:lvl4pPr marL="1767810" indent="-251667" algn="l" defTabSz="1009739" rtl="0" eaLnBrk="0" fontAlgn="base" hangingPunct="0">
        <a:spcBef>
          <a:spcPct val="20000"/>
        </a:spcBef>
        <a:spcAft>
          <a:spcPct val="0"/>
        </a:spcAft>
        <a:buChar char="–"/>
        <a:defRPr sz="2100">
          <a:solidFill>
            <a:schemeClr val="tx1"/>
          </a:solidFill>
          <a:latin typeface="+mn-lt"/>
        </a:defRPr>
      </a:lvl4pPr>
      <a:lvl5pPr marL="2274214" indent="-254737" algn="l" defTabSz="1009739" rtl="0" eaLnBrk="0" fontAlgn="base" hangingPunct="0">
        <a:spcBef>
          <a:spcPct val="20000"/>
        </a:spcBef>
        <a:spcAft>
          <a:spcPct val="0"/>
        </a:spcAft>
        <a:buChar char="»"/>
        <a:defRPr sz="2100">
          <a:solidFill>
            <a:schemeClr val="tx1"/>
          </a:solidFill>
          <a:latin typeface="+mn-lt"/>
        </a:defRPr>
      </a:lvl5pPr>
      <a:lvl6pPr marL="3158119" indent="-254737" algn="l" defTabSz="1009739" rtl="0" fontAlgn="base">
        <a:spcBef>
          <a:spcPct val="20000"/>
        </a:spcBef>
        <a:spcAft>
          <a:spcPct val="0"/>
        </a:spcAft>
        <a:buChar char="»"/>
        <a:defRPr sz="2100">
          <a:solidFill>
            <a:schemeClr val="tx1"/>
          </a:solidFill>
          <a:latin typeface="+mn-lt"/>
        </a:defRPr>
      </a:lvl6pPr>
      <a:lvl7pPr marL="4042024" indent="-254737" algn="l" defTabSz="1009739" rtl="0" fontAlgn="base">
        <a:spcBef>
          <a:spcPct val="20000"/>
        </a:spcBef>
        <a:spcAft>
          <a:spcPct val="0"/>
        </a:spcAft>
        <a:buChar char="»"/>
        <a:defRPr sz="2100">
          <a:solidFill>
            <a:schemeClr val="tx1"/>
          </a:solidFill>
          <a:latin typeface="+mn-lt"/>
        </a:defRPr>
      </a:lvl7pPr>
      <a:lvl8pPr marL="4925929" indent="-254737" algn="l" defTabSz="1009739" rtl="0" fontAlgn="base">
        <a:spcBef>
          <a:spcPct val="20000"/>
        </a:spcBef>
        <a:spcAft>
          <a:spcPct val="0"/>
        </a:spcAft>
        <a:buChar char="»"/>
        <a:defRPr sz="2100">
          <a:solidFill>
            <a:schemeClr val="tx1"/>
          </a:solidFill>
          <a:latin typeface="+mn-lt"/>
        </a:defRPr>
      </a:lvl8pPr>
      <a:lvl9pPr marL="5809833" indent="-254737" algn="l" defTabSz="1009739" rtl="0" fontAlgn="base">
        <a:spcBef>
          <a:spcPct val="20000"/>
        </a:spcBef>
        <a:spcAft>
          <a:spcPct val="0"/>
        </a:spcAft>
        <a:buChar char="»"/>
        <a:defRPr sz="2100">
          <a:solidFill>
            <a:schemeClr val="tx1"/>
          </a:solidFill>
          <a:latin typeface="+mn-lt"/>
        </a:defRPr>
      </a:lvl9pPr>
    </p:bodyStyle>
    <p:otherStyle>
      <a:defPPr>
        <a:defRPr lang="en-US"/>
      </a:defPPr>
      <a:lvl1pPr marL="0" algn="l" defTabSz="1767810" rtl="0" eaLnBrk="1" latinLnBrk="0" hangingPunct="1">
        <a:defRPr sz="3500" kern="1200">
          <a:solidFill>
            <a:schemeClr val="tx1"/>
          </a:solidFill>
          <a:latin typeface="+mn-lt"/>
          <a:ea typeface="+mn-ea"/>
          <a:cs typeface="+mn-cs"/>
        </a:defRPr>
      </a:lvl1pPr>
      <a:lvl2pPr marL="883905" algn="l" defTabSz="1767810" rtl="0" eaLnBrk="1" latinLnBrk="0" hangingPunct="1">
        <a:defRPr sz="3500" kern="1200">
          <a:solidFill>
            <a:schemeClr val="tx1"/>
          </a:solidFill>
          <a:latin typeface="+mn-lt"/>
          <a:ea typeface="+mn-ea"/>
          <a:cs typeface="+mn-cs"/>
        </a:defRPr>
      </a:lvl2pPr>
      <a:lvl3pPr marL="1767810" algn="l" defTabSz="1767810" rtl="0" eaLnBrk="1" latinLnBrk="0" hangingPunct="1">
        <a:defRPr sz="3500" kern="1200">
          <a:solidFill>
            <a:schemeClr val="tx1"/>
          </a:solidFill>
          <a:latin typeface="+mn-lt"/>
          <a:ea typeface="+mn-ea"/>
          <a:cs typeface="+mn-cs"/>
        </a:defRPr>
      </a:lvl3pPr>
      <a:lvl4pPr marL="2651714" algn="l" defTabSz="1767810" rtl="0" eaLnBrk="1" latinLnBrk="0" hangingPunct="1">
        <a:defRPr sz="3500" kern="1200">
          <a:solidFill>
            <a:schemeClr val="tx1"/>
          </a:solidFill>
          <a:latin typeface="+mn-lt"/>
          <a:ea typeface="+mn-ea"/>
          <a:cs typeface="+mn-cs"/>
        </a:defRPr>
      </a:lvl4pPr>
      <a:lvl5pPr marL="3535619" algn="l" defTabSz="1767810" rtl="0" eaLnBrk="1" latinLnBrk="0" hangingPunct="1">
        <a:defRPr sz="3500" kern="1200">
          <a:solidFill>
            <a:schemeClr val="tx1"/>
          </a:solidFill>
          <a:latin typeface="+mn-lt"/>
          <a:ea typeface="+mn-ea"/>
          <a:cs typeface="+mn-cs"/>
        </a:defRPr>
      </a:lvl5pPr>
      <a:lvl6pPr marL="4419524" algn="l" defTabSz="1767810" rtl="0" eaLnBrk="1" latinLnBrk="0" hangingPunct="1">
        <a:defRPr sz="3500" kern="1200">
          <a:solidFill>
            <a:schemeClr val="tx1"/>
          </a:solidFill>
          <a:latin typeface="+mn-lt"/>
          <a:ea typeface="+mn-ea"/>
          <a:cs typeface="+mn-cs"/>
        </a:defRPr>
      </a:lvl6pPr>
      <a:lvl7pPr marL="5303429" algn="l" defTabSz="1767810" rtl="0" eaLnBrk="1" latinLnBrk="0" hangingPunct="1">
        <a:defRPr sz="3500" kern="1200">
          <a:solidFill>
            <a:schemeClr val="tx1"/>
          </a:solidFill>
          <a:latin typeface="+mn-lt"/>
          <a:ea typeface="+mn-ea"/>
          <a:cs typeface="+mn-cs"/>
        </a:defRPr>
      </a:lvl7pPr>
      <a:lvl8pPr marL="6187333" algn="l" defTabSz="1767810" rtl="0" eaLnBrk="1" latinLnBrk="0" hangingPunct="1">
        <a:defRPr sz="3500" kern="1200">
          <a:solidFill>
            <a:schemeClr val="tx1"/>
          </a:solidFill>
          <a:latin typeface="+mn-lt"/>
          <a:ea typeface="+mn-ea"/>
          <a:cs typeface="+mn-cs"/>
        </a:defRPr>
      </a:lvl8pPr>
      <a:lvl9pPr marL="7071238" algn="l" defTabSz="1767810" rtl="0" eaLnBrk="1" latinLnBrk="0" hangingPunct="1">
        <a:defRPr sz="3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5063115"/>
            <a:ext cx="51206400" cy="28587123"/>
          </a:xfrm>
          <a:prstGeom prst="rect">
            <a:avLst/>
          </a:prstGeom>
          <a:solidFill>
            <a:srgbClr val="AABAC9"/>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0355" name="Rectangle 3"/>
          <p:cNvSpPr>
            <a:spLocks noChangeArrowheads="1"/>
          </p:cNvSpPr>
          <p:nvPr/>
        </p:nvSpPr>
        <p:spPr bwMode="auto">
          <a:xfrm>
            <a:off x="0" y="1"/>
            <a:ext cx="51206400" cy="4878117"/>
          </a:xfrm>
          <a:prstGeom prst="rect">
            <a:avLst/>
          </a:prstGeom>
          <a:solidFill>
            <a:srgbClr val="D7D7D7"/>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0356" name="Rectangle 4"/>
          <p:cNvSpPr>
            <a:spLocks noChangeArrowheads="1"/>
          </p:cNvSpPr>
          <p:nvPr/>
        </p:nvSpPr>
        <p:spPr bwMode="auto">
          <a:xfrm>
            <a:off x="0" y="4907326"/>
            <a:ext cx="51206400" cy="133070"/>
          </a:xfrm>
          <a:prstGeom prst="rect">
            <a:avLst/>
          </a:prstGeom>
          <a:solidFill>
            <a:srgbClr val="660000"/>
          </a:solidFill>
          <a:ln w="9525">
            <a:noFill/>
            <a:miter lim="800000"/>
            <a:headEnd/>
            <a:tailEnd/>
          </a:ln>
          <a:effectLst/>
        </p:spPr>
        <p:txBody>
          <a:bodyPr wrap="none" lIns="176781" tIns="88390" rIns="176781" bIns="88390" anchor="ctr"/>
          <a:lstStyle/>
          <a:p>
            <a:pPr>
              <a:defRPr/>
            </a:pPr>
            <a:endParaRPr lang="en-US"/>
          </a:p>
        </p:txBody>
      </p:sp>
      <p:sp>
        <p:nvSpPr>
          <p:cNvPr id="100358" name="Rectangle 6"/>
          <p:cNvSpPr>
            <a:spLocks noChangeArrowheads="1"/>
          </p:cNvSpPr>
          <p:nvPr/>
        </p:nvSpPr>
        <p:spPr bwMode="auto">
          <a:xfrm>
            <a:off x="773432" y="5764162"/>
            <a:ext cx="242697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0359" name="Rectangle 7"/>
          <p:cNvSpPr>
            <a:spLocks noChangeArrowheads="1"/>
          </p:cNvSpPr>
          <p:nvPr/>
        </p:nvSpPr>
        <p:spPr bwMode="auto">
          <a:xfrm>
            <a:off x="25985472"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0360" name="Rectangle 8"/>
          <p:cNvSpPr>
            <a:spLocks noChangeArrowheads="1"/>
          </p:cNvSpPr>
          <p:nvPr/>
        </p:nvSpPr>
        <p:spPr bwMode="auto">
          <a:xfrm>
            <a:off x="38582601"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0361" name="Text Box 9"/>
          <p:cNvSpPr txBox="1">
            <a:spLocks noChangeArrowheads="1"/>
          </p:cNvSpPr>
          <p:nvPr/>
        </p:nvSpPr>
        <p:spPr bwMode="auto">
          <a:xfrm>
            <a:off x="705274" y="33108227"/>
            <a:ext cx="2933700" cy="382979"/>
          </a:xfrm>
          <a:prstGeom prst="rect">
            <a:avLst/>
          </a:prstGeom>
          <a:noFill/>
          <a:ln w="9525">
            <a:noFill/>
            <a:miter lim="800000"/>
            <a:headEnd/>
            <a:tailEnd/>
          </a:ln>
          <a:effectLst/>
        </p:spPr>
        <p:txBody>
          <a:bodyPr lIns="100998" tIns="50496" rIns="100998" bIns="50496">
            <a:spAutoFit/>
          </a:bodyPr>
          <a:lstStyle/>
          <a:p>
            <a:pPr defTabSz="1009739" eaLnBrk="0" hangingPunct="0">
              <a:lnSpc>
                <a:spcPct val="65000"/>
              </a:lnSpc>
              <a:spcBef>
                <a:spcPct val="50000"/>
              </a:spcBef>
              <a:defRPr/>
            </a:pPr>
            <a:r>
              <a:rPr lang="en-US" sz="600" b="1">
                <a:solidFill>
                  <a:schemeClr val="bg2"/>
                </a:solidFill>
                <a:latin typeface="Arial" charset="0"/>
              </a:rPr>
              <a:t>POSTER TEMPLATES BY:</a:t>
            </a:r>
          </a:p>
          <a:p>
            <a:pPr defTabSz="1009739" eaLnBrk="0" hangingPunct="0">
              <a:lnSpc>
                <a:spcPct val="65000"/>
              </a:lnSpc>
              <a:spcBef>
                <a:spcPct val="50000"/>
              </a:spcBef>
              <a:defRPr/>
            </a:pPr>
            <a:r>
              <a:rPr lang="en-US" sz="1200" b="1">
                <a:solidFill>
                  <a:schemeClr val="bg2"/>
                </a:solidFill>
                <a:latin typeface="Arial" charset="0"/>
              </a:rPr>
              <a:t>www.POSTERPRESENTATIONS.com</a:t>
            </a:r>
          </a:p>
        </p:txBody>
      </p:sp>
      <p:sp>
        <p:nvSpPr>
          <p:cNvPr id="3081" name="Rectangle 10"/>
          <p:cNvSpPr>
            <a:spLocks noGrp="1" noChangeArrowheads="1"/>
          </p:cNvSpPr>
          <p:nvPr>
            <p:ph type="title"/>
          </p:nvPr>
        </p:nvSpPr>
        <p:spPr bwMode="auto">
          <a:xfrm>
            <a:off x="1120141" y="1301482"/>
            <a:ext cx="48912780" cy="2252437"/>
          </a:xfrm>
          <a:prstGeom prst="rect">
            <a:avLst/>
          </a:prstGeom>
          <a:noFill/>
          <a:ln w="9525">
            <a:noFill/>
            <a:miter lim="800000"/>
            <a:headEnd/>
            <a:tailEnd/>
          </a:ln>
        </p:spPr>
        <p:txBody>
          <a:bodyPr vert="horz" wrap="square" lIns="100998" tIns="50496" rIns="100998" bIns="50496" numCol="1" anchor="ctr" anchorCtr="0" compatLnSpc="1">
            <a:prstTxWarp prst="textNoShape">
              <a:avLst/>
            </a:prstTxWarp>
          </a:bodyPr>
          <a:lstStyle/>
          <a:p>
            <a:pPr lvl="0"/>
            <a:r>
              <a:rPr lang="en-US" smtClean="0"/>
              <a:t>Click to edit Master title style</a:t>
            </a:r>
          </a:p>
        </p:txBody>
      </p:sp>
      <p:sp>
        <p:nvSpPr>
          <p:cNvPr id="3082" name="Rectangle 11"/>
          <p:cNvSpPr>
            <a:spLocks noGrp="1" noChangeArrowheads="1"/>
          </p:cNvSpPr>
          <p:nvPr>
            <p:ph type="body" idx="1"/>
          </p:nvPr>
        </p:nvSpPr>
        <p:spPr bwMode="auto">
          <a:xfrm>
            <a:off x="2009141" y="7416165"/>
            <a:ext cx="9681211" cy="25354520"/>
          </a:xfrm>
          <a:prstGeom prst="rect">
            <a:avLst/>
          </a:prstGeom>
          <a:noFill/>
          <a:ln w="9525">
            <a:noFill/>
            <a:miter lim="800000"/>
            <a:headEnd/>
            <a:tailEnd/>
          </a:ln>
        </p:spPr>
        <p:txBody>
          <a:bodyPr vert="horz" wrap="square" lIns="100998" tIns="50496" rIns="100998" bIns="50496"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l" defTabSz="1009739" rtl="0" eaLnBrk="0" fontAlgn="base" hangingPunct="0">
        <a:spcBef>
          <a:spcPct val="0"/>
        </a:spcBef>
        <a:spcAft>
          <a:spcPct val="0"/>
        </a:spcAft>
        <a:defRPr sz="9500">
          <a:solidFill>
            <a:schemeClr val="tx2"/>
          </a:solidFill>
          <a:latin typeface="+mj-lt"/>
          <a:ea typeface="+mj-ea"/>
          <a:cs typeface="+mj-cs"/>
        </a:defRPr>
      </a:lvl1pPr>
      <a:lvl2pPr algn="l" defTabSz="1009739" rtl="0" eaLnBrk="0" fontAlgn="base" hangingPunct="0">
        <a:spcBef>
          <a:spcPct val="0"/>
        </a:spcBef>
        <a:spcAft>
          <a:spcPct val="0"/>
        </a:spcAft>
        <a:defRPr sz="9500">
          <a:solidFill>
            <a:schemeClr val="tx2"/>
          </a:solidFill>
          <a:latin typeface="Arial Black" pitchFamily="34" charset="0"/>
        </a:defRPr>
      </a:lvl2pPr>
      <a:lvl3pPr algn="l" defTabSz="1009739" rtl="0" eaLnBrk="0" fontAlgn="base" hangingPunct="0">
        <a:spcBef>
          <a:spcPct val="0"/>
        </a:spcBef>
        <a:spcAft>
          <a:spcPct val="0"/>
        </a:spcAft>
        <a:defRPr sz="9500">
          <a:solidFill>
            <a:schemeClr val="tx2"/>
          </a:solidFill>
          <a:latin typeface="Arial Black" pitchFamily="34" charset="0"/>
        </a:defRPr>
      </a:lvl3pPr>
      <a:lvl4pPr algn="l" defTabSz="1009739" rtl="0" eaLnBrk="0" fontAlgn="base" hangingPunct="0">
        <a:spcBef>
          <a:spcPct val="0"/>
        </a:spcBef>
        <a:spcAft>
          <a:spcPct val="0"/>
        </a:spcAft>
        <a:defRPr sz="9500">
          <a:solidFill>
            <a:schemeClr val="tx2"/>
          </a:solidFill>
          <a:latin typeface="Arial Black" pitchFamily="34" charset="0"/>
        </a:defRPr>
      </a:lvl4pPr>
      <a:lvl5pPr algn="l" defTabSz="1009739" rtl="0" eaLnBrk="0" fontAlgn="base" hangingPunct="0">
        <a:spcBef>
          <a:spcPct val="0"/>
        </a:spcBef>
        <a:spcAft>
          <a:spcPct val="0"/>
        </a:spcAft>
        <a:defRPr sz="9500">
          <a:solidFill>
            <a:schemeClr val="tx2"/>
          </a:solidFill>
          <a:latin typeface="Arial Black" pitchFamily="34" charset="0"/>
        </a:defRPr>
      </a:lvl5pPr>
      <a:lvl6pPr marL="883905" algn="l" defTabSz="1009739" rtl="0" fontAlgn="base">
        <a:spcBef>
          <a:spcPct val="0"/>
        </a:spcBef>
        <a:spcAft>
          <a:spcPct val="0"/>
        </a:spcAft>
        <a:defRPr sz="9500">
          <a:solidFill>
            <a:schemeClr val="tx2"/>
          </a:solidFill>
          <a:latin typeface="Arial Black" pitchFamily="34" charset="0"/>
        </a:defRPr>
      </a:lvl6pPr>
      <a:lvl7pPr marL="1767810" algn="l" defTabSz="1009739" rtl="0" fontAlgn="base">
        <a:spcBef>
          <a:spcPct val="0"/>
        </a:spcBef>
        <a:spcAft>
          <a:spcPct val="0"/>
        </a:spcAft>
        <a:defRPr sz="9500">
          <a:solidFill>
            <a:schemeClr val="tx2"/>
          </a:solidFill>
          <a:latin typeface="Arial Black" pitchFamily="34" charset="0"/>
        </a:defRPr>
      </a:lvl7pPr>
      <a:lvl8pPr marL="2651714" algn="l" defTabSz="1009739" rtl="0" fontAlgn="base">
        <a:spcBef>
          <a:spcPct val="0"/>
        </a:spcBef>
        <a:spcAft>
          <a:spcPct val="0"/>
        </a:spcAft>
        <a:defRPr sz="9500">
          <a:solidFill>
            <a:schemeClr val="tx2"/>
          </a:solidFill>
          <a:latin typeface="Arial Black" pitchFamily="34" charset="0"/>
        </a:defRPr>
      </a:lvl8pPr>
      <a:lvl9pPr marL="3535619" algn="l" defTabSz="1009739" rtl="0" fontAlgn="base">
        <a:spcBef>
          <a:spcPct val="0"/>
        </a:spcBef>
        <a:spcAft>
          <a:spcPct val="0"/>
        </a:spcAft>
        <a:defRPr sz="9500">
          <a:solidFill>
            <a:schemeClr val="tx2"/>
          </a:solidFill>
          <a:latin typeface="Arial Black" pitchFamily="34" charset="0"/>
        </a:defRPr>
      </a:lvl9pPr>
    </p:titleStyle>
    <p:bodyStyle>
      <a:lvl1pPr marL="377502" indent="-377502" algn="l" defTabSz="1009739" rtl="0" eaLnBrk="0" fontAlgn="base" hangingPunct="0">
        <a:spcBef>
          <a:spcPct val="20000"/>
        </a:spcBef>
        <a:spcAft>
          <a:spcPct val="0"/>
        </a:spcAft>
        <a:buChar char="•"/>
        <a:defRPr sz="3300">
          <a:solidFill>
            <a:schemeClr val="tx1"/>
          </a:solidFill>
          <a:latin typeface="+mn-lt"/>
          <a:ea typeface="+mn-ea"/>
          <a:cs typeface="+mn-cs"/>
        </a:defRPr>
      </a:lvl1pPr>
      <a:lvl2pPr marL="816384" indent="-309981" algn="l" defTabSz="1009739" rtl="0" eaLnBrk="0" fontAlgn="base" hangingPunct="0">
        <a:spcBef>
          <a:spcPct val="20000"/>
        </a:spcBef>
        <a:spcAft>
          <a:spcPct val="0"/>
        </a:spcAft>
        <a:buChar char="–"/>
        <a:defRPr sz="3300">
          <a:solidFill>
            <a:schemeClr val="tx1"/>
          </a:solidFill>
          <a:latin typeface="+mn-lt"/>
        </a:defRPr>
      </a:lvl2pPr>
      <a:lvl3pPr marL="1261407" indent="-251667" algn="l" defTabSz="1009739" rtl="0" eaLnBrk="0" fontAlgn="base" hangingPunct="0">
        <a:spcBef>
          <a:spcPct val="20000"/>
        </a:spcBef>
        <a:spcAft>
          <a:spcPct val="0"/>
        </a:spcAft>
        <a:buChar char="•"/>
        <a:defRPr sz="2700">
          <a:solidFill>
            <a:schemeClr val="tx1"/>
          </a:solidFill>
          <a:latin typeface="+mn-lt"/>
        </a:defRPr>
      </a:lvl3pPr>
      <a:lvl4pPr marL="1767810" indent="-251667" algn="l" defTabSz="1009739" rtl="0" eaLnBrk="0" fontAlgn="base" hangingPunct="0">
        <a:spcBef>
          <a:spcPct val="20000"/>
        </a:spcBef>
        <a:spcAft>
          <a:spcPct val="0"/>
        </a:spcAft>
        <a:buChar char="–"/>
        <a:defRPr sz="2100">
          <a:solidFill>
            <a:schemeClr val="tx1"/>
          </a:solidFill>
          <a:latin typeface="+mn-lt"/>
        </a:defRPr>
      </a:lvl4pPr>
      <a:lvl5pPr marL="2274214" indent="-254737" algn="l" defTabSz="1009739" rtl="0" eaLnBrk="0" fontAlgn="base" hangingPunct="0">
        <a:spcBef>
          <a:spcPct val="20000"/>
        </a:spcBef>
        <a:spcAft>
          <a:spcPct val="0"/>
        </a:spcAft>
        <a:buChar char="»"/>
        <a:defRPr sz="2100">
          <a:solidFill>
            <a:schemeClr val="tx1"/>
          </a:solidFill>
          <a:latin typeface="+mn-lt"/>
        </a:defRPr>
      </a:lvl5pPr>
      <a:lvl6pPr marL="3158119" indent="-254737" algn="l" defTabSz="1009739" rtl="0" fontAlgn="base">
        <a:spcBef>
          <a:spcPct val="20000"/>
        </a:spcBef>
        <a:spcAft>
          <a:spcPct val="0"/>
        </a:spcAft>
        <a:buChar char="»"/>
        <a:defRPr sz="2100">
          <a:solidFill>
            <a:schemeClr val="tx1"/>
          </a:solidFill>
          <a:latin typeface="+mn-lt"/>
        </a:defRPr>
      </a:lvl6pPr>
      <a:lvl7pPr marL="4042024" indent="-254737" algn="l" defTabSz="1009739" rtl="0" fontAlgn="base">
        <a:spcBef>
          <a:spcPct val="20000"/>
        </a:spcBef>
        <a:spcAft>
          <a:spcPct val="0"/>
        </a:spcAft>
        <a:buChar char="»"/>
        <a:defRPr sz="2100">
          <a:solidFill>
            <a:schemeClr val="tx1"/>
          </a:solidFill>
          <a:latin typeface="+mn-lt"/>
        </a:defRPr>
      </a:lvl7pPr>
      <a:lvl8pPr marL="4925929" indent="-254737" algn="l" defTabSz="1009739" rtl="0" fontAlgn="base">
        <a:spcBef>
          <a:spcPct val="20000"/>
        </a:spcBef>
        <a:spcAft>
          <a:spcPct val="0"/>
        </a:spcAft>
        <a:buChar char="»"/>
        <a:defRPr sz="2100">
          <a:solidFill>
            <a:schemeClr val="tx1"/>
          </a:solidFill>
          <a:latin typeface="+mn-lt"/>
        </a:defRPr>
      </a:lvl8pPr>
      <a:lvl9pPr marL="5809833" indent="-254737" algn="l" defTabSz="1009739" rtl="0" fontAlgn="base">
        <a:spcBef>
          <a:spcPct val="20000"/>
        </a:spcBef>
        <a:spcAft>
          <a:spcPct val="0"/>
        </a:spcAft>
        <a:buChar char="»"/>
        <a:defRPr sz="2100">
          <a:solidFill>
            <a:schemeClr val="tx1"/>
          </a:solidFill>
          <a:latin typeface="+mn-lt"/>
        </a:defRPr>
      </a:lvl9pPr>
    </p:bodyStyle>
    <p:otherStyle>
      <a:defPPr>
        <a:defRPr lang="en-US"/>
      </a:defPPr>
      <a:lvl1pPr marL="0" algn="l" defTabSz="1767810" rtl="0" eaLnBrk="1" latinLnBrk="0" hangingPunct="1">
        <a:defRPr sz="3500" kern="1200">
          <a:solidFill>
            <a:schemeClr val="tx1"/>
          </a:solidFill>
          <a:latin typeface="+mn-lt"/>
          <a:ea typeface="+mn-ea"/>
          <a:cs typeface="+mn-cs"/>
        </a:defRPr>
      </a:lvl1pPr>
      <a:lvl2pPr marL="883905" algn="l" defTabSz="1767810" rtl="0" eaLnBrk="1" latinLnBrk="0" hangingPunct="1">
        <a:defRPr sz="3500" kern="1200">
          <a:solidFill>
            <a:schemeClr val="tx1"/>
          </a:solidFill>
          <a:latin typeface="+mn-lt"/>
          <a:ea typeface="+mn-ea"/>
          <a:cs typeface="+mn-cs"/>
        </a:defRPr>
      </a:lvl2pPr>
      <a:lvl3pPr marL="1767810" algn="l" defTabSz="1767810" rtl="0" eaLnBrk="1" latinLnBrk="0" hangingPunct="1">
        <a:defRPr sz="3500" kern="1200">
          <a:solidFill>
            <a:schemeClr val="tx1"/>
          </a:solidFill>
          <a:latin typeface="+mn-lt"/>
          <a:ea typeface="+mn-ea"/>
          <a:cs typeface="+mn-cs"/>
        </a:defRPr>
      </a:lvl3pPr>
      <a:lvl4pPr marL="2651714" algn="l" defTabSz="1767810" rtl="0" eaLnBrk="1" latinLnBrk="0" hangingPunct="1">
        <a:defRPr sz="3500" kern="1200">
          <a:solidFill>
            <a:schemeClr val="tx1"/>
          </a:solidFill>
          <a:latin typeface="+mn-lt"/>
          <a:ea typeface="+mn-ea"/>
          <a:cs typeface="+mn-cs"/>
        </a:defRPr>
      </a:lvl4pPr>
      <a:lvl5pPr marL="3535619" algn="l" defTabSz="1767810" rtl="0" eaLnBrk="1" latinLnBrk="0" hangingPunct="1">
        <a:defRPr sz="3500" kern="1200">
          <a:solidFill>
            <a:schemeClr val="tx1"/>
          </a:solidFill>
          <a:latin typeface="+mn-lt"/>
          <a:ea typeface="+mn-ea"/>
          <a:cs typeface="+mn-cs"/>
        </a:defRPr>
      </a:lvl5pPr>
      <a:lvl6pPr marL="4419524" algn="l" defTabSz="1767810" rtl="0" eaLnBrk="1" latinLnBrk="0" hangingPunct="1">
        <a:defRPr sz="3500" kern="1200">
          <a:solidFill>
            <a:schemeClr val="tx1"/>
          </a:solidFill>
          <a:latin typeface="+mn-lt"/>
          <a:ea typeface="+mn-ea"/>
          <a:cs typeface="+mn-cs"/>
        </a:defRPr>
      </a:lvl6pPr>
      <a:lvl7pPr marL="5303429" algn="l" defTabSz="1767810" rtl="0" eaLnBrk="1" latinLnBrk="0" hangingPunct="1">
        <a:defRPr sz="3500" kern="1200">
          <a:solidFill>
            <a:schemeClr val="tx1"/>
          </a:solidFill>
          <a:latin typeface="+mn-lt"/>
          <a:ea typeface="+mn-ea"/>
          <a:cs typeface="+mn-cs"/>
        </a:defRPr>
      </a:lvl7pPr>
      <a:lvl8pPr marL="6187333" algn="l" defTabSz="1767810" rtl="0" eaLnBrk="1" latinLnBrk="0" hangingPunct="1">
        <a:defRPr sz="3500" kern="1200">
          <a:solidFill>
            <a:schemeClr val="tx1"/>
          </a:solidFill>
          <a:latin typeface="+mn-lt"/>
          <a:ea typeface="+mn-ea"/>
          <a:cs typeface="+mn-cs"/>
        </a:defRPr>
      </a:lvl8pPr>
      <a:lvl9pPr marL="7071238" algn="l" defTabSz="1767810" rtl="0" eaLnBrk="1" latinLnBrk="0" hangingPunct="1">
        <a:defRPr sz="3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5063115"/>
            <a:ext cx="51206400" cy="28587123"/>
          </a:xfrm>
          <a:prstGeom prst="rect">
            <a:avLst/>
          </a:prstGeom>
          <a:solidFill>
            <a:srgbClr val="AABAC9"/>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2403" name="Rectangle 3"/>
          <p:cNvSpPr>
            <a:spLocks noChangeArrowheads="1"/>
          </p:cNvSpPr>
          <p:nvPr/>
        </p:nvSpPr>
        <p:spPr bwMode="auto">
          <a:xfrm>
            <a:off x="0" y="1"/>
            <a:ext cx="51206400" cy="4878117"/>
          </a:xfrm>
          <a:prstGeom prst="rect">
            <a:avLst/>
          </a:prstGeom>
          <a:solidFill>
            <a:srgbClr val="D7D7D7"/>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2404" name="Rectangle 4"/>
          <p:cNvSpPr>
            <a:spLocks noChangeArrowheads="1"/>
          </p:cNvSpPr>
          <p:nvPr/>
        </p:nvSpPr>
        <p:spPr bwMode="auto">
          <a:xfrm>
            <a:off x="0" y="4907326"/>
            <a:ext cx="51206400" cy="133070"/>
          </a:xfrm>
          <a:prstGeom prst="rect">
            <a:avLst/>
          </a:prstGeom>
          <a:solidFill>
            <a:srgbClr val="660000"/>
          </a:solidFill>
          <a:ln w="9525">
            <a:noFill/>
            <a:miter lim="800000"/>
            <a:headEnd/>
            <a:tailEnd/>
          </a:ln>
          <a:effectLst/>
        </p:spPr>
        <p:txBody>
          <a:bodyPr wrap="none" lIns="176781" tIns="88390" rIns="176781" bIns="88390" anchor="ctr"/>
          <a:lstStyle/>
          <a:p>
            <a:pPr>
              <a:defRPr/>
            </a:pPr>
            <a:endParaRPr lang="en-US"/>
          </a:p>
        </p:txBody>
      </p:sp>
      <p:sp>
        <p:nvSpPr>
          <p:cNvPr id="102405" name="Rectangle 5"/>
          <p:cNvSpPr>
            <a:spLocks noChangeArrowheads="1"/>
          </p:cNvSpPr>
          <p:nvPr/>
        </p:nvSpPr>
        <p:spPr bwMode="auto">
          <a:xfrm>
            <a:off x="800101"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2406" name="Rectangle 6"/>
          <p:cNvSpPr>
            <a:spLocks noChangeArrowheads="1"/>
          </p:cNvSpPr>
          <p:nvPr/>
        </p:nvSpPr>
        <p:spPr bwMode="auto">
          <a:xfrm>
            <a:off x="13397232" y="5764162"/>
            <a:ext cx="11645900"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2407" name="Rectangle 7"/>
          <p:cNvSpPr>
            <a:spLocks noChangeArrowheads="1"/>
          </p:cNvSpPr>
          <p:nvPr/>
        </p:nvSpPr>
        <p:spPr bwMode="auto">
          <a:xfrm>
            <a:off x="25985472" y="5764162"/>
            <a:ext cx="24210433"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2409" name="Text Box 9"/>
          <p:cNvSpPr txBox="1">
            <a:spLocks noChangeArrowheads="1"/>
          </p:cNvSpPr>
          <p:nvPr/>
        </p:nvSpPr>
        <p:spPr bwMode="auto">
          <a:xfrm>
            <a:off x="705274" y="33108227"/>
            <a:ext cx="2933700" cy="382979"/>
          </a:xfrm>
          <a:prstGeom prst="rect">
            <a:avLst/>
          </a:prstGeom>
          <a:noFill/>
          <a:ln w="9525">
            <a:noFill/>
            <a:miter lim="800000"/>
            <a:headEnd/>
            <a:tailEnd/>
          </a:ln>
          <a:effectLst/>
        </p:spPr>
        <p:txBody>
          <a:bodyPr lIns="100998" tIns="50496" rIns="100998" bIns="50496">
            <a:spAutoFit/>
          </a:bodyPr>
          <a:lstStyle/>
          <a:p>
            <a:pPr defTabSz="1009739" eaLnBrk="0" hangingPunct="0">
              <a:lnSpc>
                <a:spcPct val="65000"/>
              </a:lnSpc>
              <a:spcBef>
                <a:spcPct val="50000"/>
              </a:spcBef>
              <a:defRPr/>
            </a:pPr>
            <a:r>
              <a:rPr lang="en-US" sz="600" b="1">
                <a:solidFill>
                  <a:schemeClr val="bg2"/>
                </a:solidFill>
                <a:latin typeface="Arial" charset="0"/>
              </a:rPr>
              <a:t>POSTER TEMPLATES BY:</a:t>
            </a:r>
          </a:p>
          <a:p>
            <a:pPr defTabSz="1009739" eaLnBrk="0" hangingPunct="0">
              <a:lnSpc>
                <a:spcPct val="65000"/>
              </a:lnSpc>
              <a:spcBef>
                <a:spcPct val="50000"/>
              </a:spcBef>
              <a:defRPr/>
            </a:pPr>
            <a:r>
              <a:rPr lang="en-US" sz="1200" b="1">
                <a:solidFill>
                  <a:schemeClr val="bg2"/>
                </a:solidFill>
                <a:latin typeface="Arial" charset="0"/>
              </a:rPr>
              <a:t>www.POSTERPRESENTATIONS.com</a:t>
            </a:r>
          </a:p>
        </p:txBody>
      </p:sp>
      <p:sp>
        <p:nvSpPr>
          <p:cNvPr id="4105" name="Rectangle 10"/>
          <p:cNvSpPr>
            <a:spLocks noGrp="1" noChangeArrowheads="1"/>
          </p:cNvSpPr>
          <p:nvPr>
            <p:ph type="title"/>
          </p:nvPr>
        </p:nvSpPr>
        <p:spPr bwMode="auto">
          <a:xfrm>
            <a:off x="1120141" y="1301482"/>
            <a:ext cx="48912780" cy="2252437"/>
          </a:xfrm>
          <a:prstGeom prst="rect">
            <a:avLst/>
          </a:prstGeom>
          <a:noFill/>
          <a:ln w="9525">
            <a:noFill/>
            <a:miter lim="800000"/>
            <a:headEnd/>
            <a:tailEnd/>
          </a:ln>
        </p:spPr>
        <p:txBody>
          <a:bodyPr vert="horz" wrap="square" lIns="100998" tIns="50496" rIns="100998" bIns="50496" numCol="1" anchor="ctr" anchorCtr="0" compatLnSpc="1">
            <a:prstTxWarp prst="textNoShape">
              <a:avLst/>
            </a:prstTxWarp>
          </a:bodyPr>
          <a:lstStyle/>
          <a:p>
            <a:pPr lvl="0"/>
            <a:r>
              <a:rPr lang="en-US" smtClean="0"/>
              <a:t>Click to edit Master title style</a:t>
            </a:r>
          </a:p>
        </p:txBody>
      </p:sp>
      <p:sp>
        <p:nvSpPr>
          <p:cNvPr id="4106" name="Rectangle 11"/>
          <p:cNvSpPr>
            <a:spLocks noGrp="1" noChangeArrowheads="1"/>
          </p:cNvSpPr>
          <p:nvPr>
            <p:ph type="body" idx="1"/>
          </p:nvPr>
        </p:nvSpPr>
        <p:spPr bwMode="auto">
          <a:xfrm>
            <a:off x="2009141" y="7416165"/>
            <a:ext cx="9681211" cy="25354520"/>
          </a:xfrm>
          <a:prstGeom prst="rect">
            <a:avLst/>
          </a:prstGeom>
          <a:noFill/>
          <a:ln w="9525">
            <a:noFill/>
            <a:miter lim="800000"/>
            <a:headEnd/>
            <a:tailEnd/>
          </a:ln>
        </p:spPr>
        <p:txBody>
          <a:bodyPr vert="horz" wrap="square" lIns="100998" tIns="50496" rIns="100998" bIns="50496"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defTabSz="1009739" rtl="0" eaLnBrk="0" fontAlgn="base" hangingPunct="0">
        <a:spcBef>
          <a:spcPct val="0"/>
        </a:spcBef>
        <a:spcAft>
          <a:spcPct val="0"/>
        </a:spcAft>
        <a:defRPr sz="9500">
          <a:solidFill>
            <a:schemeClr val="tx2"/>
          </a:solidFill>
          <a:latin typeface="+mj-lt"/>
          <a:ea typeface="+mj-ea"/>
          <a:cs typeface="+mj-cs"/>
        </a:defRPr>
      </a:lvl1pPr>
      <a:lvl2pPr algn="l" defTabSz="1009739" rtl="0" eaLnBrk="0" fontAlgn="base" hangingPunct="0">
        <a:spcBef>
          <a:spcPct val="0"/>
        </a:spcBef>
        <a:spcAft>
          <a:spcPct val="0"/>
        </a:spcAft>
        <a:defRPr sz="9500">
          <a:solidFill>
            <a:schemeClr val="tx2"/>
          </a:solidFill>
          <a:latin typeface="Arial Black" pitchFamily="34" charset="0"/>
        </a:defRPr>
      </a:lvl2pPr>
      <a:lvl3pPr algn="l" defTabSz="1009739" rtl="0" eaLnBrk="0" fontAlgn="base" hangingPunct="0">
        <a:spcBef>
          <a:spcPct val="0"/>
        </a:spcBef>
        <a:spcAft>
          <a:spcPct val="0"/>
        </a:spcAft>
        <a:defRPr sz="9500">
          <a:solidFill>
            <a:schemeClr val="tx2"/>
          </a:solidFill>
          <a:latin typeface="Arial Black" pitchFamily="34" charset="0"/>
        </a:defRPr>
      </a:lvl3pPr>
      <a:lvl4pPr algn="l" defTabSz="1009739" rtl="0" eaLnBrk="0" fontAlgn="base" hangingPunct="0">
        <a:spcBef>
          <a:spcPct val="0"/>
        </a:spcBef>
        <a:spcAft>
          <a:spcPct val="0"/>
        </a:spcAft>
        <a:defRPr sz="9500">
          <a:solidFill>
            <a:schemeClr val="tx2"/>
          </a:solidFill>
          <a:latin typeface="Arial Black" pitchFamily="34" charset="0"/>
        </a:defRPr>
      </a:lvl4pPr>
      <a:lvl5pPr algn="l" defTabSz="1009739" rtl="0" eaLnBrk="0" fontAlgn="base" hangingPunct="0">
        <a:spcBef>
          <a:spcPct val="0"/>
        </a:spcBef>
        <a:spcAft>
          <a:spcPct val="0"/>
        </a:spcAft>
        <a:defRPr sz="9500">
          <a:solidFill>
            <a:schemeClr val="tx2"/>
          </a:solidFill>
          <a:latin typeface="Arial Black" pitchFamily="34" charset="0"/>
        </a:defRPr>
      </a:lvl5pPr>
      <a:lvl6pPr marL="883905" algn="l" defTabSz="1009739" rtl="0" fontAlgn="base">
        <a:spcBef>
          <a:spcPct val="0"/>
        </a:spcBef>
        <a:spcAft>
          <a:spcPct val="0"/>
        </a:spcAft>
        <a:defRPr sz="9500">
          <a:solidFill>
            <a:schemeClr val="tx2"/>
          </a:solidFill>
          <a:latin typeface="Arial Black" pitchFamily="34" charset="0"/>
        </a:defRPr>
      </a:lvl6pPr>
      <a:lvl7pPr marL="1767810" algn="l" defTabSz="1009739" rtl="0" fontAlgn="base">
        <a:spcBef>
          <a:spcPct val="0"/>
        </a:spcBef>
        <a:spcAft>
          <a:spcPct val="0"/>
        </a:spcAft>
        <a:defRPr sz="9500">
          <a:solidFill>
            <a:schemeClr val="tx2"/>
          </a:solidFill>
          <a:latin typeface="Arial Black" pitchFamily="34" charset="0"/>
        </a:defRPr>
      </a:lvl7pPr>
      <a:lvl8pPr marL="2651714" algn="l" defTabSz="1009739" rtl="0" fontAlgn="base">
        <a:spcBef>
          <a:spcPct val="0"/>
        </a:spcBef>
        <a:spcAft>
          <a:spcPct val="0"/>
        </a:spcAft>
        <a:defRPr sz="9500">
          <a:solidFill>
            <a:schemeClr val="tx2"/>
          </a:solidFill>
          <a:latin typeface="Arial Black" pitchFamily="34" charset="0"/>
        </a:defRPr>
      </a:lvl8pPr>
      <a:lvl9pPr marL="3535619" algn="l" defTabSz="1009739" rtl="0" fontAlgn="base">
        <a:spcBef>
          <a:spcPct val="0"/>
        </a:spcBef>
        <a:spcAft>
          <a:spcPct val="0"/>
        </a:spcAft>
        <a:defRPr sz="9500">
          <a:solidFill>
            <a:schemeClr val="tx2"/>
          </a:solidFill>
          <a:latin typeface="Arial Black" pitchFamily="34" charset="0"/>
        </a:defRPr>
      </a:lvl9pPr>
    </p:titleStyle>
    <p:bodyStyle>
      <a:lvl1pPr marL="377502" indent="-377502" algn="l" defTabSz="1009739" rtl="0" eaLnBrk="0" fontAlgn="base" hangingPunct="0">
        <a:spcBef>
          <a:spcPct val="20000"/>
        </a:spcBef>
        <a:spcAft>
          <a:spcPct val="0"/>
        </a:spcAft>
        <a:buChar char="•"/>
        <a:defRPr sz="3300">
          <a:solidFill>
            <a:schemeClr val="tx1"/>
          </a:solidFill>
          <a:latin typeface="+mn-lt"/>
          <a:ea typeface="+mn-ea"/>
          <a:cs typeface="+mn-cs"/>
        </a:defRPr>
      </a:lvl1pPr>
      <a:lvl2pPr marL="816384" indent="-309981" algn="l" defTabSz="1009739" rtl="0" eaLnBrk="0" fontAlgn="base" hangingPunct="0">
        <a:spcBef>
          <a:spcPct val="20000"/>
        </a:spcBef>
        <a:spcAft>
          <a:spcPct val="0"/>
        </a:spcAft>
        <a:buChar char="–"/>
        <a:defRPr sz="3300">
          <a:solidFill>
            <a:schemeClr val="tx1"/>
          </a:solidFill>
          <a:latin typeface="+mn-lt"/>
        </a:defRPr>
      </a:lvl2pPr>
      <a:lvl3pPr marL="1261407" indent="-251667" algn="l" defTabSz="1009739" rtl="0" eaLnBrk="0" fontAlgn="base" hangingPunct="0">
        <a:spcBef>
          <a:spcPct val="20000"/>
        </a:spcBef>
        <a:spcAft>
          <a:spcPct val="0"/>
        </a:spcAft>
        <a:buChar char="•"/>
        <a:defRPr sz="2700">
          <a:solidFill>
            <a:schemeClr val="tx1"/>
          </a:solidFill>
          <a:latin typeface="+mn-lt"/>
        </a:defRPr>
      </a:lvl3pPr>
      <a:lvl4pPr marL="1767810" indent="-251667" algn="l" defTabSz="1009739" rtl="0" eaLnBrk="0" fontAlgn="base" hangingPunct="0">
        <a:spcBef>
          <a:spcPct val="20000"/>
        </a:spcBef>
        <a:spcAft>
          <a:spcPct val="0"/>
        </a:spcAft>
        <a:buChar char="–"/>
        <a:defRPr sz="2100">
          <a:solidFill>
            <a:schemeClr val="tx1"/>
          </a:solidFill>
          <a:latin typeface="+mn-lt"/>
        </a:defRPr>
      </a:lvl4pPr>
      <a:lvl5pPr marL="2274214" indent="-254737" algn="l" defTabSz="1009739" rtl="0" eaLnBrk="0" fontAlgn="base" hangingPunct="0">
        <a:spcBef>
          <a:spcPct val="20000"/>
        </a:spcBef>
        <a:spcAft>
          <a:spcPct val="0"/>
        </a:spcAft>
        <a:buChar char="»"/>
        <a:defRPr sz="2100">
          <a:solidFill>
            <a:schemeClr val="tx1"/>
          </a:solidFill>
          <a:latin typeface="+mn-lt"/>
        </a:defRPr>
      </a:lvl5pPr>
      <a:lvl6pPr marL="3158119" indent="-254737" algn="l" defTabSz="1009739" rtl="0" fontAlgn="base">
        <a:spcBef>
          <a:spcPct val="20000"/>
        </a:spcBef>
        <a:spcAft>
          <a:spcPct val="0"/>
        </a:spcAft>
        <a:buChar char="»"/>
        <a:defRPr sz="2100">
          <a:solidFill>
            <a:schemeClr val="tx1"/>
          </a:solidFill>
          <a:latin typeface="+mn-lt"/>
        </a:defRPr>
      </a:lvl6pPr>
      <a:lvl7pPr marL="4042024" indent="-254737" algn="l" defTabSz="1009739" rtl="0" fontAlgn="base">
        <a:spcBef>
          <a:spcPct val="20000"/>
        </a:spcBef>
        <a:spcAft>
          <a:spcPct val="0"/>
        </a:spcAft>
        <a:buChar char="»"/>
        <a:defRPr sz="2100">
          <a:solidFill>
            <a:schemeClr val="tx1"/>
          </a:solidFill>
          <a:latin typeface="+mn-lt"/>
        </a:defRPr>
      </a:lvl7pPr>
      <a:lvl8pPr marL="4925929" indent="-254737" algn="l" defTabSz="1009739" rtl="0" fontAlgn="base">
        <a:spcBef>
          <a:spcPct val="20000"/>
        </a:spcBef>
        <a:spcAft>
          <a:spcPct val="0"/>
        </a:spcAft>
        <a:buChar char="»"/>
        <a:defRPr sz="2100">
          <a:solidFill>
            <a:schemeClr val="tx1"/>
          </a:solidFill>
          <a:latin typeface="+mn-lt"/>
        </a:defRPr>
      </a:lvl8pPr>
      <a:lvl9pPr marL="5809833" indent="-254737" algn="l" defTabSz="1009739" rtl="0" fontAlgn="base">
        <a:spcBef>
          <a:spcPct val="20000"/>
        </a:spcBef>
        <a:spcAft>
          <a:spcPct val="0"/>
        </a:spcAft>
        <a:buChar char="»"/>
        <a:defRPr sz="2100">
          <a:solidFill>
            <a:schemeClr val="tx1"/>
          </a:solidFill>
          <a:latin typeface="+mn-lt"/>
        </a:defRPr>
      </a:lvl9pPr>
    </p:bodyStyle>
    <p:otherStyle>
      <a:defPPr>
        <a:defRPr lang="en-US"/>
      </a:defPPr>
      <a:lvl1pPr marL="0" algn="l" defTabSz="1767810" rtl="0" eaLnBrk="1" latinLnBrk="0" hangingPunct="1">
        <a:defRPr sz="3500" kern="1200">
          <a:solidFill>
            <a:schemeClr val="tx1"/>
          </a:solidFill>
          <a:latin typeface="+mn-lt"/>
          <a:ea typeface="+mn-ea"/>
          <a:cs typeface="+mn-cs"/>
        </a:defRPr>
      </a:lvl1pPr>
      <a:lvl2pPr marL="883905" algn="l" defTabSz="1767810" rtl="0" eaLnBrk="1" latinLnBrk="0" hangingPunct="1">
        <a:defRPr sz="3500" kern="1200">
          <a:solidFill>
            <a:schemeClr val="tx1"/>
          </a:solidFill>
          <a:latin typeface="+mn-lt"/>
          <a:ea typeface="+mn-ea"/>
          <a:cs typeface="+mn-cs"/>
        </a:defRPr>
      </a:lvl2pPr>
      <a:lvl3pPr marL="1767810" algn="l" defTabSz="1767810" rtl="0" eaLnBrk="1" latinLnBrk="0" hangingPunct="1">
        <a:defRPr sz="3500" kern="1200">
          <a:solidFill>
            <a:schemeClr val="tx1"/>
          </a:solidFill>
          <a:latin typeface="+mn-lt"/>
          <a:ea typeface="+mn-ea"/>
          <a:cs typeface="+mn-cs"/>
        </a:defRPr>
      </a:lvl3pPr>
      <a:lvl4pPr marL="2651714" algn="l" defTabSz="1767810" rtl="0" eaLnBrk="1" latinLnBrk="0" hangingPunct="1">
        <a:defRPr sz="3500" kern="1200">
          <a:solidFill>
            <a:schemeClr val="tx1"/>
          </a:solidFill>
          <a:latin typeface="+mn-lt"/>
          <a:ea typeface="+mn-ea"/>
          <a:cs typeface="+mn-cs"/>
        </a:defRPr>
      </a:lvl4pPr>
      <a:lvl5pPr marL="3535619" algn="l" defTabSz="1767810" rtl="0" eaLnBrk="1" latinLnBrk="0" hangingPunct="1">
        <a:defRPr sz="3500" kern="1200">
          <a:solidFill>
            <a:schemeClr val="tx1"/>
          </a:solidFill>
          <a:latin typeface="+mn-lt"/>
          <a:ea typeface="+mn-ea"/>
          <a:cs typeface="+mn-cs"/>
        </a:defRPr>
      </a:lvl5pPr>
      <a:lvl6pPr marL="4419524" algn="l" defTabSz="1767810" rtl="0" eaLnBrk="1" latinLnBrk="0" hangingPunct="1">
        <a:defRPr sz="3500" kern="1200">
          <a:solidFill>
            <a:schemeClr val="tx1"/>
          </a:solidFill>
          <a:latin typeface="+mn-lt"/>
          <a:ea typeface="+mn-ea"/>
          <a:cs typeface="+mn-cs"/>
        </a:defRPr>
      </a:lvl6pPr>
      <a:lvl7pPr marL="5303429" algn="l" defTabSz="1767810" rtl="0" eaLnBrk="1" latinLnBrk="0" hangingPunct="1">
        <a:defRPr sz="3500" kern="1200">
          <a:solidFill>
            <a:schemeClr val="tx1"/>
          </a:solidFill>
          <a:latin typeface="+mn-lt"/>
          <a:ea typeface="+mn-ea"/>
          <a:cs typeface="+mn-cs"/>
        </a:defRPr>
      </a:lvl7pPr>
      <a:lvl8pPr marL="6187333" algn="l" defTabSz="1767810" rtl="0" eaLnBrk="1" latinLnBrk="0" hangingPunct="1">
        <a:defRPr sz="3500" kern="1200">
          <a:solidFill>
            <a:schemeClr val="tx1"/>
          </a:solidFill>
          <a:latin typeface="+mn-lt"/>
          <a:ea typeface="+mn-ea"/>
          <a:cs typeface="+mn-cs"/>
        </a:defRPr>
      </a:lvl8pPr>
      <a:lvl9pPr marL="7071238" algn="l" defTabSz="1767810" rtl="0" eaLnBrk="1" latinLnBrk="0" hangingPunct="1">
        <a:defRPr sz="3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5063115"/>
            <a:ext cx="51206400" cy="28587123"/>
          </a:xfrm>
          <a:prstGeom prst="rect">
            <a:avLst/>
          </a:prstGeom>
          <a:solidFill>
            <a:srgbClr val="AABAC9"/>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4451" name="Rectangle 3"/>
          <p:cNvSpPr>
            <a:spLocks noChangeArrowheads="1"/>
          </p:cNvSpPr>
          <p:nvPr/>
        </p:nvSpPr>
        <p:spPr bwMode="auto">
          <a:xfrm>
            <a:off x="0" y="1"/>
            <a:ext cx="51206400" cy="4878117"/>
          </a:xfrm>
          <a:prstGeom prst="rect">
            <a:avLst/>
          </a:prstGeom>
          <a:solidFill>
            <a:srgbClr val="D7D7D7"/>
          </a:solidFill>
          <a:ln w="9525">
            <a:solidFill>
              <a:schemeClr val="tx1"/>
            </a:solidFill>
            <a:miter lim="800000"/>
            <a:headEnd/>
            <a:tailEnd/>
          </a:ln>
          <a:effectLst/>
        </p:spPr>
        <p:txBody>
          <a:bodyPr wrap="none" lIns="176781" tIns="88390" rIns="176781" bIns="88390" anchor="ctr"/>
          <a:lstStyle/>
          <a:p>
            <a:pPr>
              <a:defRPr/>
            </a:pPr>
            <a:endParaRPr lang="en-US"/>
          </a:p>
        </p:txBody>
      </p:sp>
      <p:sp>
        <p:nvSpPr>
          <p:cNvPr id="104453" name="Rectangle 5"/>
          <p:cNvSpPr>
            <a:spLocks noChangeArrowheads="1"/>
          </p:cNvSpPr>
          <p:nvPr/>
        </p:nvSpPr>
        <p:spPr bwMode="auto">
          <a:xfrm>
            <a:off x="918634" y="5764162"/>
            <a:ext cx="49398767" cy="27139592"/>
          </a:xfrm>
          <a:prstGeom prst="rect">
            <a:avLst/>
          </a:prstGeom>
          <a:solidFill>
            <a:srgbClr val="D7D7D7"/>
          </a:solidFill>
          <a:ln w="12700">
            <a:solidFill>
              <a:srgbClr val="003466"/>
            </a:solidFill>
            <a:miter lim="800000"/>
            <a:headEnd/>
            <a:tailEnd/>
          </a:ln>
          <a:effectLst/>
        </p:spPr>
        <p:txBody>
          <a:bodyPr wrap="none" lIns="176781" tIns="88390" rIns="176781" bIns="88390" anchor="ctr"/>
          <a:lstStyle/>
          <a:p>
            <a:pPr>
              <a:defRPr/>
            </a:pPr>
            <a:endParaRPr lang="en-US"/>
          </a:p>
        </p:txBody>
      </p:sp>
      <p:sp>
        <p:nvSpPr>
          <p:cNvPr id="104452" name="Rectangle 4"/>
          <p:cNvSpPr>
            <a:spLocks noChangeArrowheads="1"/>
          </p:cNvSpPr>
          <p:nvPr/>
        </p:nvSpPr>
        <p:spPr bwMode="auto">
          <a:xfrm>
            <a:off x="0" y="4907326"/>
            <a:ext cx="51206400" cy="133070"/>
          </a:xfrm>
          <a:prstGeom prst="rect">
            <a:avLst/>
          </a:prstGeom>
          <a:solidFill>
            <a:srgbClr val="660000"/>
          </a:solidFill>
          <a:ln w="9525">
            <a:noFill/>
            <a:miter lim="800000"/>
            <a:headEnd/>
            <a:tailEnd/>
          </a:ln>
          <a:effectLst/>
        </p:spPr>
        <p:txBody>
          <a:bodyPr wrap="none" lIns="176781" tIns="88390" rIns="176781" bIns="88390" anchor="ctr"/>
          <a:lstStyle/>
          <a:p>
            <a:pPr>
              <a:defRPr/>
            </a:pPr>
            <a:endParaRPr lang="en-US"/>
          </a:p>
        </p:txBody>
      </p:sp>
      <p:sp>
        <p:nvSpPr>
          <p:cNvPr id="104457" name="Text Box 9"/>
          <p:cNvSpPr txBox="1">
            <a:spLocks noChangeArrowheads="1"/>
          </p:cNvSpPr>
          <p:nvPr/>
        </p:nvSpPr>
        <p:spPr bwMode="auto">
          <a:xfrm>
            <a:off x="800101" y="33075771"/>
            <a:ext cx="2933700" cy="382979"/>
          </a:xfrm>
          <a:prstGeom prst="rect">
            <a:avLst/>
          </a:prstGeom>
          <a:noFill/>
          <a:ln w="9525">
            <a:noFill/>
            <a:miter lim="800000"/>
            <a:headEnd/>
            <a:tailEnd/>
          </a:ln>
          <a:effectLst/>
        </p:spPr>
        <p:txBody>
          <a:bodyPr lIns="100998" tIns="50496" rIns="100998" bIns="50496">
            <a:spAutoFit/>
          </a:bodyPr>
          <a:lstStyle/>
          <a:p>
            <a:pPr defTabSz="1009739" eaLnBrk="0" hangingPunct="0">
              <a:lnSpc>
                <a:spcPct val="65000"/>
              </a:lnSpc>
              <a:spcBef>
                <a:spcPct val="50000"/>
              </a:spcBef>
              <a:defRPr/>
            </a:pPr>
            <a:r>
              <a:rPr lang="en-US" sz="600" b="1">
                <a:solidFill>
                  <a:schemeClr val="bg2"/>
                </a:solidFill>
                <a:latin typeface="Arial" charset="0"/>
              </a:rPr>
              <a:t>POSTER TEMPLATES BY:</a:t>
            </a:r>
          </a:p>
          <a:p>
            <a:pPr defTabSz="1009739" eaLnBrk="0" hangingPunct="0">
              <a:lnSpc>
                <a:spcPct val="65000"/>
              </a:lnSpc>
              <a:spcBef>
                <a:spcPct val="50000"/>
              </a:spcBef>
              <a:defRPr/>
            </a:pPr>
            <a:r>
              <a:rPr lang="en-US" sz="1200" b="1">
                <a:solidFill>
                  <a:schemeClr val="bg2"/>
                </a:solidFill>
                <a:latin typeface="Arial" charset="0"/>
              </a:rPr>
              <a:t>www.POSTERPRESENTATIONS.com</a:t>
            </a:r>
          </a:p>
        </p:txBody>
      </p:sp>
      <p:sp>
        <p:nvSpPr>
          <p:cNvPr id="5127" name="Rectangle 10"/>
          <p:cNvSpPr>
            <a:spLocks noGrp="1" noChangeArrowheads="1"/>
          </p:cNvSpPr>
          <p:nvPr>
            <p:ph type="title"/>
          </p:nvPr>
        </p:nvSpPr>
        <p:spPr bwMode="auto">
          <a:xfrm>
            <a:off x="1120141" y="1301482"/>
            <a:ext cx="48912780" cy="2252437"/>
          </a:xfrm>
          <a:prstGeom prst="rect">
            <a:avLst/>
          </a:prstGeom>
          <a:noFill/>
          <a:ln w="9525">
            <a:noFill/>
            <a:miter lim="800000"/>
            <a:headEnd/>
            <a:tailEnd/>
          </a:ln>
        </p:spPr>
        <p:txBody>
          <a:bodyPr vert="horz" wrap="square" lIns="100998" tIns="50496" rIns="100998" bIns="50496" numCol="1" anchor="ctr" anchorCtr="0" compatLnSpc="1">
            <a:prstTxWarp prst="textNoShape">
              <a:avLst/>
            </a:prstTxWarp>
          </a:bodyPr>
          <a:lstStyle/>
          <a:p>
            <a:pPr lvl="0"/>
            <a:r>
              <a:rPr lang="en-US" smtClean="0"/>
              <a:t>Click to edit Master title style</a:t>
            </a:r>
          </a:p>
        </p:txBody>
      </p:sp>
      <p:sp>
        <p:nvSpPr>
          <p:cNvPr id="5128" name="Rectangle 11"/>
          <p:cNvSpPr>
            <a:spLocks noGrp="1" noChangeArrowheads="1"/>
          </p:cNvSpPr>
          <p:nvPr>
            <p:ph type="body" idx="1"/>
          </p:nvPr>
        </p:nvSpPr>
        <p:spPr bwMode="auto">
          <a:xfrm>
            <a:off x="2009141" y="6429507"/>
            <a:ext cx="47137744" cy="25614167"/>
          </a:xfrm>
          <a:prstGeom prst="rect">
            <a:avLst/>
          </a:prstGeom>
          <a:noFill/>
          <a:ln w="9525">
            <a:noFill/>
            <a:miter lim="800000"/>
            <a:headEnd/>
            <a:tailEnd/>
          </a:ln>
        </p:spPr>
        <p:txBody>
          <a:bodyPr vert="horz" wrap="square" lIns="100998" tIns="50496" rIns="100998" bIns="50496"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1009739" rtl="0" eaLnBrk="0" fontAlgn="base" hangingPunct="0">
        <a:spcBef>
          <a:spcPct val="0"/>
        </a:spcBef>
        <a:spcAft>
          <a:spcPct val="0"/>
        </a:spcAft>
        <a:defRPr sz="9500">
          <a:solidFill>
            <a:schemeClr val="tx2"/>
          </a:solidFill>
          <a:latin typeface="+mj-lt"/>
          <a:ea typeface="+mj-ea"/>
          <a:cs typeface="+mj-cs"/>
        </a:defRPr>
      </a:lvl1pPr>
      <a:lvl2pPr algn="l" defTabSz="1009739" rtl="0" eaLnBrk="0" fontAlgn="base" hangingPunct="0">
        <a:spcBef>
          <a:spcPct val="0"/>
        </a:spcBef>
        <a:spcAft>
          <a:spcPct val="0"/>
        </a:spcAft>
        <a:defRPr sz="9500">
          <a:solidFill>
            <a:schemeClr val="tx2"/>
          </a:solidFill>
          <a:latin typeface="Arial Black" pitchFamily="34" charset="0"/>
        </a:defRPr>
      </a:lvl2pPr>
      <a:lvl3pPr algn="l" defTabSz="1009739" rtl="0" eaLnBrk="0" fontAlgn="base" hangingPunct="0">
        <a:spcBef>
          <a:spcPct val="0"/>
        </a:spcBef>
        <a:spcAft>
          <a:spcPct val="0"/>
        </a:spcAft>
        <a:defRPr sz="9500">
          <a:solidFill>
            <a:schemeClr val="tx2"/>
          </a:solidFill>
          <a:latin typeface="Arial Black" pitchFamily="34" charset="0"/>
        </a:defRPr>
      </a:lvl3pPr>
      <a:lvl4pPr algn="l" defTabSz="1009739" rtl="0" eaLnBrk="0" fontAlgn="base" hangingPunct="0">
        <a:spcBef>
          <a:spcPct val="0"/>
        </a:spcBef>
        <a:spcAft>
          <a:spcPct val="0"/>
        </a:spcAft>
        <a:defRPr sz="9500">
          <a:solidFill>
            <a:schemeClr val="tx2"/>
          </a:solidFill>
          <a:latin typeface="Arial Black" pitchFamily="34" charset="0"/>
        </a:defRPr>
      </a:lvl4pPr>
      <a:lvl5pPr algn="l" defTabSz="1009739" rtl="0" eaLnBrk="0" fontAlgn="base" hangingPunct="0">
        <a:spcBef>
          <a:spcPct val="0"/>
        </a:spcBef>
        <a:spcAft>
          <a:spcPct val="0"/>
        </a:spcAft>
        <a:defRPr sz="9500">
          <a:solidFill>
            <a:schemeClr val="tx2"/>
          </a:solidFill>
          <a:latin typeface="Arial Black" pitchFamily="34" charset="0"/>
        </a:defRPr>
      </a:lvl5pPr>
      <a:lvl6pPr marL="883905" algn="l" defTabSz="1009739" rtl="0" fontAlgn="base">
        <a:spcBef>
          <a:spcPct val="0"/>
        </a:spcBef>
        <a:spcAft>
          <a:spcPct val="0"/>
        </a:spcAft>
        <a:defRPr sz="9500">
          <a:solidFill>
            <a:schemeClr val="tx2"/>
          </a:solidFill>
          <a:latin typeface="Arial Black" pitchFamily="34" charset="0"/>
        </a:defRPr>
      </a:lvl6pPr>
      <a:lvl7pPr marL="1767810" algn="l" defTabSz="1009739" rtl="0" fontAlgn="base">
        <a:spcBef>
          <a:spcPct val="0"/>
        </a:spcBef>
        <a:spcAft>
          <a:spcPct val="0"/>
        </a:spcAft>
        <a:defRPr sz="9500">
          <a:solidFill>
            <a:schemeClr val="tx2"/>
          </a:solidFill>
          <a:latin typeface="Arial Black" pitchFamily="34" charset="0"/>
        </a:defRPr>
      </a:lvl7pPr>
      <a:lvl8pPr marL="2651714" algn="l" defTabSz="1009739" rtl="0" fontAlgn="base">
        <a:spcBef>
          <a:spcPct val="0"/>
        </a:spcBef>
        <a:spcAft>
          <a:spcPct val="0"/>
        </a:spcAft>
        <a:defRPr sz="9500">
          <a:solidFill>
            <a:schemeClr val="tx2"/>
          </a:solidFill>
          <a:latin typeface="Arial Black" pitchFamily="34" charset="0"/>
        </a:defRPr>
      </a:lvl8pPr>
      <a:lvl9pPr marL="3535619" algn="l" defTabSz="1009739" rtl="0" fontAlgn="base">
        <a:spcBef>
          <a:spcPct val="0"/>
        </a:spcBef>
        <a:spcAft>
          <a:spcPct val="0"/>
        </a:spcAft>
        <a:defRPr sz="9500">
          <a:solidFill>
            <a:schemeClr val="tx2"/>
          </a:solidFill>
          <a:latin typeface="Arial Black" pitchFamily="34" charset="0"/>
        </a:defRPr>
      </a:lvl9pPr>
    </p:titleStyle>
    <p:bodyStyle>
      <a:lvl1pPr marL="377502" indent="-377502" algn="l" defTabSz="1009739" rtl="0" eaLnBrk="0" fontAlgn="base" hangingPunct="0">
        <a:spcBef>
          <a:spcPct val="20000"/>
        </a:spcBef>
        <a:spcAft>
          <a:spcPct val="0"/>
        </a:spcAft>
        <a:buChar char="•"/>
        <a:defRPr sz="3300">
          <a:solidFill>
            <a:schemeClr val="tx1"/>
          </a:solidFill>
          <a:latin typeface="+mn-lt"/>
          <a:ea typeface="+mn-ea"/>
          <a:cs typeface="+mn-cs"/>
        </a:defRPr>
      </a:lvl1pPr>
      <a:lvl2pPr marL="816384" indent="-309981" algn="l" defTabSz="1009739" rtl="0" eaLnBrk="0" fontAlgn="base" hangingPunct="0">
        <a:spcBef>
          <a:spcPct val="20000"/>
        </a:spcBef>
        <a:spcAft>
          <a:spcPct val="0"/>
        </a:spcAft>
        <a:buChar char="–"/>
        <a:defRPr sz="3300">
          <a:solidFill>
            <a:schemeClr val="tx1"/>
          </a:solidFill>
          <a:latin typeface="+mn-lt"/>
        </a:defRPr>
      </a:lvl2pPr>
      <a:lvl3pPr marL="1261407" indent="-251667" algn="l" defTabSz="1009739" rtl="0" eaLnBrk="0" fontAlgn="base" hangingPunct="0">
        <a:spcBef>
          <a:spcPct val="20000"/>
        </a:spcBef>
        <a:spcAft>
          <a:spcPct val="0"/>
        </a:spcAft>
        <a:buChar char="•"/>
        <a:defRPr sz="2700">
          <a:solidFill>
            <a:schemeClr val="tx1"/>
          </a:solidFill>
          <a:latin typeface="+mn-lt"/>
        </a:defRPr>
      </a:lvl3pPr>
      <a:lvl4pPr marL="1767810" indent="-251667" algn="l" defTabSz="1009739" rtl="0" eaLnBrk="0" fontAlgn="base" hangingPunct="0">
        <a:spcBef>
          <a:spcPct val="20000"/>
        </a:spcBef>
        <a:spcAft>
          <a:spcPct val="0"/>
        </a:spcAft>
        <a:buChar char="–"/>
        <a:defRPr sz="2100">
          <a:solidFill>
            <a:schemeClr val="tx1"/>
          </a:solidFill>
          <a:latin typeface="+mn-lt"/>
        </a:defRPr>
      </a:lvl4pPr>
      <a:lvl5pPr marL="2274214" indent="-254737" algn="l" defTabSz="1009739" rtl="0" eaLnBrk="0" fontAlgn="base" hangingPunct="0">
        <a:spcBef>
          <a:spcPct val="20000"/>
        </a:spcBef>
        <a:spcAft>
          <a:spcPct val="0"/>
        </a:spcAft>
        <a:buChar char="»"/>
        <a:defRPr sz="2100">
          <a:solidFill>
            <a:schemeClr val="tx1"/>
          </a:solidFill>
          <a:latin typeface="+mn-lt"/>
        </a:defRPr>
      </a:lvl5pPr>
      <a:lvl6pPr marL="3158119" indent="-254737" algn="l" defTabSz="1009739" rtl="0" fontAlgn="base">
        <a:spcBef>
          <a:spcPct val="20000"/>
        </a:spcBef>
        <a:spcAft>
          <a:spcPct val="0"/>
        </a:spcAft>
        <a:buChar char="»"/>
        <a:defRPr sz="2100">
          <a:solidFill>
            <a:schemeClr val="tx1"/>
          </a:solidFill>
          <a:latin typeface="+mn-lt"/>
        </a:defRPr>
      </a:lvl6pPr>
      <a:lvl7pPr marL="4042024" indent="-254737" algn="l" defTabSz="1009739" rtl="0" fontAlgn="base">
        <a:spcBef>
          <a:spcPct val="20000"/>
        </a:spcBef>
        <a:spcAft>
          <a:spcPct val="0"/>
        </a:spcAft>
        <a:buChar char="»"/>
        <a:defRPr sz="2100">
          <a:solidFill>
            <a:schemeClr val="tx1"/>
          </a:solidFill>
          <a:latin typeface="+mn-lt"/>
        </a:defRPr>
      </a:lvl7pPr>
      <a:lvl8pPr marL="4925929" indent="-254737" algn="l" defTabSz="1009739" rtl="0" fontAlgn="base">
        <a:spcBef>
          <a:spcPct val="20000"/>
        </a:spcBef>
        <a:spcAft>
          <a:spcPct val="0"/>
        </a:spcAft>
        <a:buChar char="»"/>
        <a:defRPr sz="2100">
          <a:solidFill>
            <a:schemeClr val="tx1"/>
          </a:solidFill>
          <a:latin typeface="+mn-lt"/>
        </a:defRPr>
      </a:lvl8pPr>
      <a:lvl9pPr marL="5809833" indent="-254737" algn="l" defTabSz="1009739" rtl="0" fontAlgn="base">
        <a:spcBef>
          <a:spcPct val="20000"/>
        </a:spcBef>
        <a:spcAft>
          <a:spcPct val="0"/>
        </a:spcAft>
        <a:buChar char="»"/>
        <a:defRPr sz="2100">
          <a:solidFill>
            <a:schemeClr val="tx1"/>
          </a:solidFill>
          <a:latin typeface="+mn-lt"/>
        </a:defRPr>
      </a:lvl9pPr>
    </p:bodyStyle>
    <p:otherStyle>
      <a:defPPr>
        <a:defRPr lang="en-US"/>
      </a:defPPr>
      <a:lvl1pPr marL="0" algn="l" defTabSz="1767810" rtl="0" eaLnBrk="1" latinLnBrk="0" hangingPunct="1">
        <a:defRPr sz="3500" kern="1200">
          <a:solidFill>
            <a:schemeClr val="tx1"/>
          </a:solidFill>
          <a:latin typeface="+mn-lt"/>
          <a:ea typeface="+mn-ea"/>
          <a:cs typeface="+mn-cs"/>
        </a:defRPr>
      </a:lvl1pPr>
      <a:lvl2pPr marL="883905" algn="l" defTabSz="1767810" rtl="0" eaLnBrk="1" latinLnBrk="0" hangingPunct="1">
        <a:defRPr sz="3500" kern="1200">
          <a:solidFill>
            <a:schemeClr val="tx1"/>
          </a:solidFill>
          <a:latin typeface="+mn-lt"/>
          <a:ea typeface="+mn-ea"/>
          <a:cs typeface="+mn-cs"/>
        </a:defRPr>
      </a:lvl2pPr>
      <a:lvl3pPr marL="1767810" algn="l" defTabSz="1767810" rtl="0" eaLnBrk="1" latinLnBrk="0" hangingPunct="1">
        <a:defRPr sz="3500" kern="1200">
          <a:solidFill>
            <a:schemeClr val="tx1"/>
          </a:solidFill>
          <a:latin typeface="+mn-lt"/>
          <a:ea typeface="+mn-ea"/>
          <a:cs typeface="+mn-cs"/>
        </a:defRPr>
      </a:lvl3pPr>
      <a:lvl4pPr marL="2651714" algn="l" defTabSz="1767810" rtl="0" eaLnBrk="1" latinLnBrk="0" hangingPunct="1">
        <a:defRPr sz="3500" kern="1200">
          <a:solidFill>
            <a:schemeClr val="tx1"/>
          </a:solidFill>
          <a:latin typeface="+mn-lt"/>
          <a:ea typeface="+mn-ea"/>
          <a:cs typeface="+mn-cs"/>
        </a:defRPr>
      </a:lvl4pPr>
      <a:lvl5pPr marL="3535619" algn="l" defTabSz="1767810" rtl="0" eaLnBrk="1" latinLnBrk="0" hangingPunct="1">
        <a:defRPr sz="3500" kern="1200">
          <a:solidFill>
            <a:schemeClr val="tx1"/>
          </a:solidFill>
          <a:latin typeface="+mn-lt"/>
          <a:ea typeface="+mn-ea"/>
          <a:cs typeface="+mn-cs"/>
        </a:defRPr>
      </a:lvl5pPr>
      <a:lvl6pPr marL="4419524" algn="l" defTabSz="1767810" rtl="0" eaLnBrk="1" latinLnBrk="0" hangingPunct="1">
        <a:defRPr sz="3500" kern="1200">
          <a:solidFill>
            <a:schemeClr val="tx1"/>
          </a:solidFill>
          <a:latin typeface="+mn-lt"/>
          <a:ea typeface="+mn-ea"/>
          <a:cs typeface="+mn-cs"/>
        </a:defRPr>
      </a:lvl6pPr>
      <a:lvl7pPr marL="5303429" algn="l" defTabSz="1767810" rtl="0" eaLnBrk="1" latinLnBrk="0" hangingPunct="1">
        <a:defRPr sz="3500" kern="1200">
          <a:solidFill>
            <a:schemeClr val="tx1"/>
          </a:solidFill>
          <a:latin typeface="+mn-lt"/>
          <a:ea typeface="+mn-ea"/>
          <a:cs typeface="+mn-cs"/>
        </a:defRPr>
      </a:lvl7pPr>
      <a:lvl8pPr marL="6187333" algn="l" defTabSz="1767810" rtl="0" eaLnBrk="1" latinLnBrk="0" hangingPunct="1">
        <a:defRPr sz="3500" kern="1200">
          <a:solidFill>
            <a:schemeClr val="tx1"/>
          </a:solidFill>
          <a:latin typeface="+mn-lt"/>
          <a:ea typeface="+mn-ea"/>
          <a:cs typeface="+mn-cs"/>
        </a:defRPr>
      </a:lvl8pPr>
      <a:lvl9pPr marL="7071238" algn="l" defTabSz="1767810"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chart" Target="../charts/chart1.xml"/><Relationship Id="rId8" Type="http://schemas.openxmlformats.org/officeDocument/2006/relationships/chart" Target="../charts/chart2.xml"/><Relationship Id="rId1" Type="http://schemas.openxmlformats.org/officeDocument/2006/relationships/slideLayout" Target="../slideLayouts/slideLayout8.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26735272" y="9729810"/>
            <a:ext cx="4693741" cy="4693874"/>
          </a:xfrm>
          <a:prstGeom prst="ellipse">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solidFill>
                  <a:schemeClr val="tx1"/>
                </a:solidFill>
              </a:rPr>
              <a:t>Completed Consent Record</a:t>
            </a:r>
            <a:endParaRPr kumimoji="0" lang="en-US" sz="3200" b="0" i="0" u="none" strike="noStrike" cap="none" normalizeH="0" baseline="0" dirty="0" smtClean="0">
              <a:ln>
                <a:noFill/>
              </a:ln>
              <a:solidFill>
                <a:schemeClr val="tx1"/>
              </a:solidFill>
              <a:effectLst/>
            </a:endParaRPr>
          </a:p>
        </p:txBody>
      </p:sp>
      <p:sp>
        <p:nvSpPr>
          <p:cNvPr id="15" name="Rectangle 5"/>
          <p:cNvSpPr>
            <a:spLocks noChangeArrowheads="1"/>
          </p:cNvSpPr>
          <p:nvPr/>
        </p:nvSpPr>
        <p:spPr bwMode="auto">
          <a:xfrm>
            <a:off x="12695285" y="696396"/>
            <a:ext cx="34051848" cy="1283844"/>
          </a:xfrm>
          <a:prstGeom prst="rect">
            <a:avLst/>
          </a:prstGeom>
          <a:noFill/>
          <a:ln w="9525">
            <a:noFill/>
            <a:miter lim="800000"/>
            <a:headEnd/>
            <a:tailEnd/>
          </a:ln>
          <a:effectLst/>
        </p:spPr>
        <p:txBody>
          <a:bodyPr wrap="square" lIns="52227" tIns="26114" rIns="52227" bIns="26114">
            <a:spAutoFit/>
          </a:bodyPr>
          <a:lstStyle/>
          <a:p>
            <a:pPr defTabSz="522288">
              <a:spcBef>
                <a:spcPct val="50000"/>
              </a:spcBef>
              <a:defRPr/>
            </a:pPr>
            <a:r>
              <a:rPr lang="en-US" sz="8000" b="1" dirty="0">
                <a:solidFill>
                  <a:schemeClr val="bg1">
                    <a:lumMod val="95000"/>
                  </a:schemeClr>
                </a:solidFill>
                <a:latin typeface="Tahoma" pitchFamily="34" charset="0"/>
                <a:ea typeface="Tahoma" pitchFamily="34" charset="0"/>
                <a:cs typeface="Tahoma" pitchFamily="34" charset="0"/>
              </a:rPr>
              <a:t>Electronic Research Consent </a:t>
            </a:r>
            <a:r>
              <a:rPr lang="en-US" sz="8000" b="1" dirty="0" smtClean="0">
                <a:solidFill>
                  <a:schemeClr val="bg1">
                    <a:lumMod val="95000"/>
                  </a:schemeClr>
                </a:solidFill>
                <a:latin typeface="Tahoma" pitchFamily="34" charset="0"/>
                <a:ea typeface="Tahoma" pitchFamily="34" charset="0"/>
                <a:cs typeface="Tahoma" pitchFamily="34" charset="0"/>
              </a:rPr>
              <a:t>Capture</a:t>
            </a:r>
            <a:endParaRPr lang="en-US" sz="8000" i="1" dirty="0">
              <a:solidFill>
                <a:schemeClr val="bg1">
                  <a:lumMod val="95000"/>
                </a:schemeClr>
              </a:solidFill>
              <a:latin typeface="Tahoma" pitchFamily="34" charset="0"/>
              <a:ea typeface="Tahoma" pitchFamily="34" charset="0"/>
              <a:cs typeface="Tahoma" pitchFamily="34" charset="0"/>
            </a:endParaRPr>
          </a:p>
        </p:txBody>
      </p:sp>
      <p:sp>
        <p:nvSpPr>
          <p:cNvPr id="17" name="Text Box 14"/>
          <p:cNvSpPr txBox="1">
            <a:spLocks noChangeArrowheads="1"/>
          </p:cNvSpPr>
          <p:nvPr/>
        </p:nvSpPr>
        <p:spPr bwMode="auto">
          <a:xfrm>
            <a:off x="1445684" y="6027790"/>
            <a:ext cx="11597254" cy="25945556"/>
          </a:xfrm>
          <a:prstGeom prst="rect">
            <a:avLst/>
          </a:prstGeom>
          <a:noFill/>
          <a:ln w="9525">
            <a:noFill/>
            <a:miter lim="800000"/>
            <a:headEnd/>
            <a:tailEnd/>
          </a:ln>
        </p:spPr>
        <p:txBody>
          <a:bodyPr wrap="square" lIns="274320" tIns="274320" rIns="274320" bIns="0">
            <a:spAutoFit/>
          </a:bodyPr>
          <a:lstStyle/>
          <a:p>
            <a:r>
              <a:rPr lang="en-US" sz="4400" b="1" dirty="0" smtClean="0">
                <a:solidFill>
                  <a:srgbClr val="002060"/>
                </a:solidFill>
                <a:latin typeface="Franklin Gothic Medium" pitchFamily="34" charset="0"/>
              </a:rPr>
              <a:t>Background</a:t>
            </a:r>
            <a:endParaRPr lang="en-US" dirty="0"/>
          </a:p>
          <a:p>
            <a:r>
              <a:rPr lang="en-US" i="1" dirty="0"/>
              <a:t>Piloted with the Personalized Medicine Program at the University of Florida, research consents are captured electronically at the point of care to improve the quality of consent data and make it more accessible to processes that need timely and accurate consent data.  This is achieved by real-time integration with the clinical systems and subsequent data flow to a research data warehouse. </a:t>
            </a:r>
          </a:p>
          <a:p>
            <a:endParaRPr lang="en-US" sz="4400" b="1" dirty="0" smtClean="0">
              <a:solidFill>
                <a:srgbClr val="002060"/>
              </a:solidFill>
              <a:latin typeface="Franklin Gothic Medium" pitchFamily="34" charset="0"/>
            </a:endParaRPr>
          </a:p>
          <a:p>
            <a:r>
              <a:rPr lang="en-US" sz="4400" b="1" dirty="0" smtClean="0">
                <a:solidFill>
                  <a:srgbClr val="002060"/>
                </a:solidFill>
                <a:latin typeface="Franklin Gothic Medium" pitchFamily="34" charset="0"/>
              </a:rPr>
              <a:t>Introduction</a:t>
            </a:r>
            <a:endParaRPr lang="en-US" sz="4400" b="1" dirty="0">
              <a:solidFill>
                <a:srgbClr val="002060"/>
              </a:solidFill>
              <a:latin typeface="Franklin Gothic Medium" pitchFamily="34" charset="0"/>
            </a:endParaRPr>
          </a:p>
          <a:p>
            <a:r>
              <a:rPr lang="en-US" dirty="0" smtClean="0"/>
              <a:t>The </a:t>
            </a:r>
            <a:r>
              <a:rPr lang="en-US" dirty="0"/>
              <a:t>Personalized Medicine Project at the University of Florida introduced inexpensive, rapid genetic testing to determine if patients receiving cardiac catheterizations are good candidates for </a:t>
            </a:r>
            <a:r>
              <a:rPr lang="en-US" dirty="0" err="1"/>
              <a:t>clopidogrel</a:t>
            </a:r>
            <a:r>
              <a:rPr lang="en-US" dirty="0"/>
              <a:t>.  The PMP project team selected a large assay of genetic tests of interest to researchers to exploit the unused capacity of the testing process.  These tests are performed with the clinical tests and stored for research and potential clinical use if the patient consents to the research project.  Data collection and use for the research component requires explicit consent from patients.  We have implemented the Research Permissions Management System (RPMS) designed and written by the Medical University of South Carolina (MUSC).</a:t>
            </a:r>
            <a:r>
              <a:rPr lang="en-US" baseline="30000" dirty="0"/>
              <a:t>1</a:t>
            </a:r>
            <a:endParaRPr lang="en-US" dirty="0"/>
          </a:p>
          <a:p>
            <a:endParaRPr lang="en-US" b="1" dirty="0" smtClean="0"/>
          </a:p>
          <a:p>
            <a:r>
              <a:rPr lang="en-US" sz="4400" b="1" dirty="0" smtClean="0">
                <a:solidFill>
                  <a:srgbClr val="002060"/>
                </a:solidFill>
                <a:latin typeface="Franklin Gothic Medium" pitchFamily="34" charset="0"/>
              </a:rPr>
              <a:t>Implementation</a:t>
            </a:r>
            <a:endParaRPr lang="en-US" sz="4400" b="1" dirty="0">
              <a:solidFill>
                <a:srgbClr val="002060"/>
              </a:solidFill>
              <a:latin typeface="Franklin Gothic Medium" pitchFamily="34" charset="0"/>
            </a:endParaRPr>
          </a:p>
          <a:p>
            <a:r>
              <a:rPr lang="en-US" dirty="0" smtClean="0"/>
              <a:t>Using </a:t>
            </a:r>
            <a:r>
              <a:rPr lang="en-US" dirty="0"/>
              <a:t>a mobile device, patients can review the consent documents and decide to have their additional genetic data included or excluded in research studies.  Answers to consent questions and signature are collected and stored electronically </a:t>
            </a:r>
            <a:r>
              <a:rPr lang="en-US" dirty="0" smtClean="0"/>
              <a:t>in </a:t>
            </a:r>
            <a:r>
              <a:rPr lang="en-US" dirty="0"/>
              <a:t>the consent database.</a:t>
            </a:r>
          </a:p>
          <a:p>
            <a:endParaRPr lang="en-US" dirty="0" smtClean="0"/>
          </a:p>
          <a:p>
            <a:r>
              <a:rPr lang="en-US" dirty="0" smtClean="0"/>
              <a:t>Patient </a:t>
            </a:r>
            <a:r>
              <a:rPr lang="en-US" dirty="0"/>
              <a:t>identifiers, such as MRN, name, and date of birth, are verified via a lookup against real-time patient ADT data.  </a:t>
            </a:r>
            <a:endParaRPr lang="en-US" dirty="0" smtClean="0"/>
          </a:p>
          <a:p>
            <a:endParaRPr lang="en-US" dirty="0"/>
          </a:p>
          <a:p>
            <a:r>
              <a:rPr lang="en-US" dirty="0"/>
              <a:t>Patient identifiers are used within RPMS to assure the consent data can be reliably, and automatically joined with the lab data to determine if the non-clinical portion of the genetic assay should be preserved for research use and forwarded to the Integrated Data Repository.  </a:t>
            </a:r>
          </a:p>
          <a:p>
            <a:endParaRPr lang="en-US" sz="4400" b="1" dirty="0" smtClean="0">
              <a:solidFill>
                <a:srgbClr val="002060"/>
              </a:solidFill>
              <a:latin typeface="Franklin Gothic Medium" pitchFamily="34" charset="0"/>
            </a:endParaRPr>
          </a:p>
          <a:p>
            <a:r>
              <a:rPr lang="en-US" sz="4400" b="1" dirty="0" smtClean="0">
                <a:solidFill>
                  <a:srgbClr val="002060"/>
                </a:solidFill>
                <a:latin typeface="Franklin Gothic Medium" pitchFamily="34" charset="0"/>
              </a:rPr>
              <a:t>Discussion</a:t>
            </a:r>
            <a:endParaRPr lang="en-US" sz="4400" b="1" dirty="0">
              <a:solidFill>
                <a:srgbClr val="002060"/>
              </a:solidFill>
              <a:latin typeface="Franklin Gothic Medium" pitchFamily="34" charset="0"/>
            </a:endParaRPr>
          </a:p>
          <a:p>
            <a:r>
              <a:rPr lang="en-US" dirty="0" smtClean="0"/>
              <a:t>Compared </a:t>
            </a:r>
            <a:r>
              <a:rPr lang="en-US" dirty="0"/>
              <a:t>with a paper-based consent process, an electronic consent process provides benefits in both data accuracy and accessibility since data quality checks can be made in real time in an electronic system while the subject candidate is available to review the feedback and respond to errors.  Another benefit is that patients will always be consenting to the most current version of the consent form</a:t>
            </a:r>
            <a:r>
              <a:rPr lang="en-US" dirty="0" smtClean="0"/>
              <a:t>.  </a:t>
            </a:r>
          </a:p>
          <a:p>
            <a:endParaRPr lang="en-US" dirty="0"/>
          </a:p>
          <a:p>
            <a:r>
              <a:rPr lang="en-US" dirty="0" smtClean="0"/>
              <a:t>Of the patients contacted, 91% have agreed to participate in the study.  95% of study participants have been consented through RPMS.  The study consents 59 participants per month.</a:t>
            </a:r>
            <a:endParaRPr lang="en-US" dirty="0"/>
          </a:p>
          <a:p>
            <a:endParaRPr lang="en-US" sz="4400" b="1" dirty="0" smtClean="0">
              <a:solidFill>
                <a:srgbClr val="002060"/>
              </a:solidFill>
              <a:latin typeface="Franklin Gothic Medium" pitchFamily="34" charset="0"/>
            </a:endParaRPr>
          </a:p>
          <a:p>
            <a:r>
              <a:rPr lang="en-US" sz="4400" b="1" dirty="0" smtClean="0">
                <a:solidFill>
                  <a:srgbClr val="002060"/>
                </a:solidFill>
                <a:latin typeface="Franklin Gothic Medium" pitchFamily="34" charset="0"/>
              </a:rPr>
              <a:t>Future Work</a:t>
            </a:r>
            <a:endParaRPr lang="en-US" sz="4400" b="1" dirty="0">
              <a:solidFill>
                <a:srgbClr val="002060"/>
              </a:solidFill>
              <a:latin typeface="Franklin Gothic Medium" pitchFamily="34" charset="0"/>
            </a:endParaRPr>
          </a:p>
          <a:p>
            <a:r>
              <a:rPr lang="en-US" dirty="0" smtClean="0"/>
              <a:t>The </a:t>
            </a:r>
            <a:r>
              <a:rPr lang="en-US" dirty="0"/>
              <a:t>UF pilot used the first version of RPMS. UF is reviewing the value of RPMS Version 2 as an institutional service. </a:t>
            </a:r>
          </a:p>
          <a:p>
            <a:pPr>
              <a:tabLst>
                <a:tab pos="2057400" algn="l"/>
              </a:tabLst>
            </a:pPr>
            <a:endParaRPr lang="en-US" sz="1400" dirty="0">
              <a:latin typeface="Courier New" pitchFamily="49" charset="0"/>
              <a:cs typeface="Courier New" pitchFamily="49" charset="0"/>
            </a:endParaRPr>
          </a:p>
        </p:txBody>
      </p:sp>
      <p:sp>
        <p:nvSpPr>
          <p:cNvPr id="18" name="Text Box 183"/>
          <p:cNvSpPr txBox="1">
            <a:spLocks noChangeArrowheads="1"/>
          </p:cNvSpPr>
          <p:nvPr/>
        </p:nvSpPr>
        <p:spPr bwMode="auto">
          <a:xfrm>
            <a:off x="14176111" y="27721467"/>
            <a:ext cx="11622118" cy="3339375"/>
          </a:xfrm>
          <a:prstGeom prst="rect">
            <a:avLst/>
          </a:prstGeom>
          <a:noFill/>
          <a:ln w="9525">
            <a:noFill/>
            <a:miter lim="800000"/>
            <a:headEnd/>
            <a:tailEnd/>
          </a:ln>
        </p:spPr>
        <p:txBody>
          <a:bodyPr wrap="square" lIns="274320" tIns="274320" rIns="274320" bIns="0">
            <a:spAutoFit/>
          </a:bodyPr>
          <a:lstStyle/>
          <a:p>
            <a:pPr marL="57150" indent="-57150" defTabSz="2508250">
              <a:tabLst>
                <a:tab pos="1943100" algn="l"/>
              </a:tabLst>
            </a:pPr>
            <a:r>
              <a:rPr lang="en-US" sz="4400" b="1" dirty="0" smtClean="0">
                <a:solidFill>
                  <a:srgbClr val="002060"/>
                </a:solidFill>
                <a:latin typeface="Franklin Gothic Medium" pitchFamily="34" charset="0"/>
              </a:rPr>
              <a:t>References</a:t>
            </a:r>
          </a:p>
          <a:p>
            <a:r>
              <a:rPr lang="en-US" baseline="30000" dirty="0" smtClean="0"/>
              <a:t>1</a:t>
            </a:r>
            <a:r>
              <a:rPr lang="en-US" dirty="0" smtClean="0"/>
              <a:t> Obeid </a:t>
            </a:r>
            <a:r>
              <a:rPr lang="en-US" dirty="0"/>
              <a:t>J, </a:t>
            </a:r>
            <a:r>
              <a:rPr lang="en-US" dirty="0" err="1"/>
              <a:t>Gerken</a:t>
            </a:r>
            <a:r>
              <a:rPr lang="en-US" dirty="0"/>
              <a:t> K, </a:t>
            </a:r>
            <a:r>
              <a:rPr lang="en-US" dirty="0" err="1"/>
              <a:t>Madathil</a:t>
            </a:r>
            <a:r>
              <a:rPr lang="en-US" dirty="0"/>
              <a:t> K, </a:t>
            </a:r>
            <a:r>
              <a:rPr lang="en-US" dirty="0" err="1"/>
              <a:t>Rugg</a:t>
            </a:r>
            <a:r>
              <a:rPr lang="en-US" dirty="0"/>
              <a:t> D, </a:t>
            </a:r>
            <a:r>
              <a:rPr lang="en-US" dirty="0" err="1"/>
              <a:t>Alstad</a:t>
            </a:r>
            <a:r>
              <a:rPr lang="en-US" dirty="0"/>
              <a:t> C, </a:t>
            </a:r>
            <a:r>
              <a:rPr lang="en-US" dirty="0" err="1"/>
              <a:t>Fryar</a:t>
            </a:r>
            <a:r>
              <a:rPr lang="en-US" dirty="0"/>
              <a:t> K, Alexander R, </a:t>
            </a:r>
            <a:r>
              <a:rPr lang="en-US" dirty="0" err="1"/>
              <a:t>Gramopadhye</a:t>
            </a:r>
            <a:r>
              <a:rPr lang="en-US" dirty="0"/>
              <a:t> A, </a:t>
            </a:r>
            <a:r>
              <a:rPr lang="en-US" dirty="0" err="1"/>
              <a:t>Moskowitz</a:t>
            </a:r>
            <a:r>
              <a:rPr lang="en-US" dirty="0"/>
              <a:t> J, Sanderson I. Development of an Electronic Research Permissions Management System to Enhance Informed Consents and Capture Research Authorizations Data.  Accepted for </a:t>
            </a:r>
            <a:r>
              <a:rPr lang="en-US" i="1" dirty="0"/>
              <a:t>2013 AMIA Summit on Clinical Research Informatics</a:t>
            </a:r>
            <a:r>
              <a:rPr lang="en-US" dirty="0"/>
              <a:t>. March 20-22, 2013</a:t>
            </a:r>
            <a:r>
              <a:rPr lang="en-US" dirty="0" smtClean="0"/>
              <a:t>.</a:t>
            </a:r>
            <a:endParaRPr lang="en-US" dirty="0"/>
          </a:p>
        </p:txBody>
      </p:sp>
      <p:sp>
        <p:nvSpPr>
          <p:cNvPr id="19" name="Rectangle 37"/>
          <p:cNvSpPr>
            <a:spLocks noChangeArrowheads="1"/>
          </p:cNvSpPr>
          <p:nvPr/>
        </p:nvSpPr>
        <p:spPr bwMode="auto">
          <a:xfrm>
            <a:off x="12662845" y="2224371"/>
            <a:ext cx="37701750" cy="1554272"/>
          </a:xfrm>
          <a:prstGeom prst="rect">
            <a:avLst/>
          </a:prstGeom>
          <a:noFill/>
          <a:ln w="9525">
            <a:noFill/>
            <a:miter lim="800000"/>
            <a:headEnd/>
            <a:tailEnd/>
          </a:ln>
        </p:spPr>
        <p:txBody>
          <a:bodyPr wrap="square">
            <a:spAutoFit/>
          </a:bodyPr>
          <a:lstStyle/>
          <a:p>
            <a:r>
              <a:rPr lang="en-US" sz="4000" b="1" dirty="0" smtClean="0">
                <a:solidFill>
                  <a:srgbClr val="CCECFF"/>
                </a:solidFill>
                <a:latin typeface="Tahoma" pitchFamily="34" charset="0"/>
                <a:cs typeface="Tahoma" pitchFamily="34" charset="0"/>
              </a:rPr>
              <a:t>Philip </a:t>
            </a:r>
            <a:r>
              <a:rPr lang="en-US" sz="4000" b="1" dirty="0">
                <a:solidFill>
                  <a:srgbClr val="CCECFF"/>
                </a:solidFill>
                <a:latin typeface="Tahoma" pitchFamily="34" charset="0"/>
                <a:cs typeface="Tahoma" pitchFamily="34" charset="0"/>
              </a:rPr>
              <a:t>B Chase, </a:t>
            </a:r>
            <a:r>
              <a:rPr lang="en-US" sz="4000" b="1" dirty="0" smtClean="0">
                <a:solidFill>
                  <a:srgbClr val="CCECFF"/>
                </a:solidFill>
                <a:latin typeface="Tahoma" pitchFamily="34" charset="0"/>
                <a:cs typeface="Tahoma" pitchFamily="34" charset="0"/>
              </a:rPr>
              <a:t>BS</a:t>
            </a:r>
            <a:r>
              <a:rPr lang="en-US" sz="4000" b="1" baseline="30000" dirty="0" smtClean="0">
                <a:solidFill>
                  <a:srgbClr val="CCECFF"/>
                </a:solidFill>
                <a:latin typeface="Tahoma" pitchFamily="34" charset="0"/>
                <a:cs typeface="Tahoma" pitchFamily="34" charset="0"/>
              </a:rPr>
              <a:t>1</a:t>
            </a:r>
            <a:r>
              <a:rPr lang="en-US" sz="4000" b="1" dirty="0" smtClean="0">
                <a:solidFill>
                  <a:srgbClr val="CCECFF"/>
                </a:solidFill>
                <a:latin typeface="Tahoma" pitchFamily="34" charset="0"/>
                <a:cs typeface="Tahoma" pitchFamily="34" charset="0"/>
              </a:rPr>
              <a:t>, </a:t>
            </a:r>
            <a:r>
              <a:rPr lang="en-US" sz="4000" b="1" dirty="0">
                <a:solidFill>
                  <a:srgbClr val="CCECFF"/>
                </a:solidFill>
                <a:latin typeface="Tahoma" pitchFamily="34" charset="0"/>
                <a:cs typeface="Tahoma" pitchFamily="34" charset="0"/>
              </a:rPr>
              <a:t>Amanda </a:t>
            </a:r>
            <a:r>
              <a:rPr lang="en-US" sz="4000" b="1" dirty="0" err="1">
                <a:solidFill>
                  <a:srgbClr val="CCECFF"/>
                </a:solidFill>
                <a:latin typeface="Tahoma" pitchFamily="34" charset="0"/>
                <a:cs typeface="Tahoma" pitchFamily="34" charset="0"/>
              </a:rPr>
              <a:t>Elsey</a:t>
            </a:r>
            <a:r>
              <a:rPr lang="en-US" sz="4000" b="1" dirty="0">
                <a:solidFill>
                  <a:srgbClr val="CCECFF"/>
                </a:solidFill>
                <a:latin typeface="Tahoma" pitchFamily="34" charset="0"/>
                <a:cs typeface="Tahoma" pitchFamily="34" charset="0"/>
              </a:rPr>
              <a:t>, </a:t>
            </a:r>
            <a:r>
              <a:rPr lang="en-US" sz="4000" b="1" dirty="0" smtClean="0">
                <a:solidFill>
                  <a:srgbClr val="CCECFF"/>
                </a:solidFill>
                <a:latin typeface="Tahoma" pitchFamily="34" charset="0"/>
                <a:cs typeface="Tahoma" pitchFamily="34" charset="0"/>
              </a:rPr>
              <a:t>MHA</a:t>
            </a:r>
            <a:r>
              <a:rPr lang="en-US" sz="4000" b="1" baseline="30000" dirty="0" smtClean="0">
                <a:solidFill>
                  <a:srgbClr val="CCECFF"/>
                </a:solidFill>
                <a:latin typeface="Tahoma" pitchFamily="34" charset="0"/>
                <a:cs typeface="Tahoma" pitchFamily="34" charset="0"/>
              </a:rPr>
              <a:t>1</a:t>
            </a:r>
            <a:r>
              <a:rPr lang="en-US" sz="4000" b="1" dirty="0" smtClean="0">
                <a:solidFill>
                  <a:srgbClr val="CCECFF"/>
                </a:solidFill>
                <a:latin typeface="Tahoma" pitchFamily="34" charset="0"/>
                <a:cs typeface="Tahoma" pitchFamily="34" charset="0"/>
              </a:rPr>
              <a:t>, </a:t>
            </a:r>
            <a:r>
              <a:rPr lang="en-US" sz="4000" b="1" dirty="0" err="1">
                <a:solidFill>
                  <a:srgbClr val="CCECFF"/>
                </a:solidFill>
                <a:latin typeface="Tahoma" pitchFamily="34" charset="0"/>
                <a:cs typeface="Tahoma" pitchFamily="34" charset="0"/>
              </a:rPr>
              <a:t>Xiuyao</a:t>
            </a:r>
            <a:r>
              <a:rPr lang="en-US" sz="4000" b="1" dirty="0">
                <a:solidFill>
                  <a:srgbClr val="CCECFF"/>
                </a:solidFill>
                <a:latin typeface="Tahoma" pitchFamily="34" charset="0"/>
                <a:cs typeface="Tahoma" pitchFamily="34" charset="0"/>
              </a:rPr>
              <a:t> Song, </a:t>
            </a:r>
            <a:r>
              <a:rPr lang="en-US" sz="4000" b="1" dirty="0" smtClean="0">
                <a:solidFill>
                  <a:srgbClr val="CCECFF"/>
                </a:solidFill>
                <a:latin typeface="Tahoma" pitchFamily="34" charset="0"/>
                <a:cs typeface="Tahoma" pitchFamily="34" charset="0"/>
              </a:rPr>
              <a:t>PhD</a:t>
            </a:r>
            <a:r>
              <a:rPr lang="en-US" sz="4000" b="1" baseline="30000" dirty="0" smtClean="0">
                <a:solidFill>
                  <a:srgbClr val="CCECFF"/>
                </a:solidFill>
                <a:latin typeface="Tahoma" pitchFamily="34" charset="0"/>
                <a:cs typeface="Tahoma" pitchFamily="34" charset="0"/>
              </a:rPr>
              <a:t>2</a:t>
            </a:r>
            <a:r>
              <a:rPr lang="en-US" sz="4000" b="1" dirty="0" smtClean="0">
                <a:solidFill>
                  <a:srgbClr val="CCECFF"/>
                </a:solidFill>
                <a:latin typeface="Tahoma" pitchFamily="34" charset="0"/>
                <a:cs typeface="Tahoma" pitchFamily="34" charset="0"/>
              </a:rPr>
              <a:t>, </a:t>
            </a:r>
            <a:r>
              <a:rPr lang="en-US" sz="4000" b="1" dirty="0">
                <a:solidFill>
                  <a:srgbClr val="CCECFF"/>
                </a:solidFill>
                <a:latin typeface="Tahoma" pitchFamily="34" charset="0"/>
                <a:cs typeface="Tahoma" pitchFamily="34" charset="0"/>
              </a:rPr>
              <a:t>Francesca </a:t>
            </a:r>
            <a:r>
              <a:rPr lang="en-US" sz="4000" b="1" dirty="0" err="1">
                <a:solidFill>
                  <a:srgbClr val="CCECFF"/>
                </a:solidFill>
                <a:latin typeface="Tahoma" pitchFamily="34" charset="0"/>
                <a:cs typeface="Tahoma" pitchFamily="34" charset="0"/>
              </a:rPr>
              <a:t>Levey</a:t>
            </a:r>
            <a:r>
              <a:rPr lang="en-US" sz="4000" b="1" dirty="0">
                <a:solidFill>
                  <a:srgbClr val="CCECFF"/>
                </a:solidFill>
                <a:latin typeface="Tahoma" pitchFamily="34" charset="0"/>
                <a:cs typeface="Tahoma" pitchFamily="34" charset="0"/>
              </a:rPr>
              <a:t>, </a:t>
            </a:r>
            <a:r>
              <a:rPr lang="en-US" sz="4000" b="1" dirty="0" smtClean="0">
                <a:solidFill>
                  <a:srgbClr val="CCECFF"/>
                </a:solidFill>
                <a:latin typeface="Tahoma" pitchFamily="34" charset="0"/>
                <a:cs typeface="Tahoma" pitchFamily="34" charset="0"/>
              </a:rPr>
              <a:t>MBA</a:t>
            </a:r>
            <a:r>
              <a:rPr lang="en-US" sz="4000" b="1" baseline="30000" dirty="0" smtClean="0">
                <a:solidFill>
                  <a:srgbClr val="CCECFF"/>
                </a:solidFill>
                <a:latin typeface="Tahoma" pitchFamily="34" charset="0"/>
                <a:cs typeface="Tahoma" pitchFamily="34" charset="0"/>
              </a:rPr>
              <a:t>3</a:t>
            </a:r>
            <a:r>
              <a:rPr lang="en-US" sz="4000" b="1" dirty="0" smtClean="0">
                <a:solidFill>
                  <a:srgbClr val="CCECFF"/>
                </a:solidFill>
                <a:latin typeface="Tahoma" pitchFamily="34" charset="0"/>
                <a:cs typeface="Tahoma" pitchFamily="34" charset="0"/>
              </a:rPr>
              <a:t>, Felix </a:t>
            </a:r>
            <a:r>
              <a:rPr lang="en-US" sz="4000" b="1" dirty="0">
                <a:solidFill>
                  <a:srgbClr val="CCECFF"/>
                </a:solidFill>
                <a:latin typeface="Tahoma" pitchFamily="34" charset="0"/>
                <a:cs typeface="Tahoma" pitchFamily="34" charset="0"/>
              </a:rPr>
              <a:t>Liu, </a:t>
            </a:r>
            <a:r>
              <a:rPr lang="en-US" sz="4000" b="1" dirty="0" smtClean="0">
                <a:solidFill>
                  <a:srgbClr val="CCECFF"/>
                </a:solidFill>
                <a:latin typeface="Tahoma" pitchFamily="34" charset="0"/>
                <a:cs typeface="Tahoma" pitchFamily="34" charset="0"/>
              </a:rPr>
              <a:t>PhD</a:t>
            </a:r>
            <a:r>
              <a:rPr lang="en-US" sz="4000" b="1" baseline="30000" dirty="0" smtClean="0">
                <a:solidFill>
                  <a:srgbClr val="CCECFF"/>
                </a:solidFill>
                <a:latin typeface="Tahoma" pitchFamily="34" charset="0"/>
                <a:cs typeface="Tahoma" pitchFamily="34" charset="0"/>
              </a:rPr>
              <a:t>1</a:t>
            </a:r>
          </a:p>
          <a:p>
            <a:endParaRPr lang="en-US" sz="2400" b="1" baseline="30000" dirty="0" smtClean="0">
              <a:solidFill>
                <a:srgbClr val="CCECFF"/>
              </a:solidFill>
              <a:latin typeface="Tahoma" pitchFamily="34" charset="0"/>
              <a:cs typeface="Tahoma" pitchFamily="34" charset="0"/>
            </a:endParaRPr>
          </a:p>
          <a:p>
            <a:r>
              <a:rPr lang="en-US" sz="2400" b="1" baseline="30000" dirty="0" smtClean="0">
                <a:solidFill>
                  <a:srgbClr val="CCECFF"/>
                </a:solidFill>
                <a:latin typeface="Tahoma" pitchFamily="34" charset="0"/>
                <a:cs typeface="Tahoma" pitchFamily="34" charset="0"/>
              </a:rPr>
              <a:t>1 </a:t>
            </a:r>
            <a:r>
              <a:rPr lang="en-US" sz="2400" b="1" dirty="0">
                <a:solidFill>
                  <a:srgbClr val="CCECFF"/>
                </a:solidFill>
                <a:latin typeface="Tahoma" pitchFamily="34" charset="0"/>
                <a:cs typeface="Tahoma" pitchFamily="34" charset="0"/>
              </a:rPr>
              <a:t>Clinical and Translational Science </a:t>
            </a:r>
            <a:r>
              <a:rPr lang="en-US" sz="2400" b="1" dirty="0" smtClean="0">
                <a:solidFill>
                  <a:srgbClr val="CCECFF"/>
                </a:solidFill>
                <a:latin typeface="Tahoma" pitchFamily="34" charset="0"/>
                <a:cs typeface="Tahoma" pitchFamily="34" charset="0"/>
              </a:rPr>
              <a:t>Institute, University of Florida, Gainesville, FL, U.S.A.; </a:t>
            </a:r>
            <a:r>
              <a:rPr lang="en-US" sz="2400" b="1" baseline="30000" dirty="0" smtClean="0">
                <a:solidFill>
                  <a:srgbClr val="CCECFF"/>
                </a:solidFill>
                <a:latin typeface="Tahoma" pitchFamily="34" charset="0"/>
                <a:cs typeface="Tahoma" pitchFamily="34" charset="0"/>
              </a:rPr>
              <a:t>2</a:t>
            </a:r>
            <a:r>
              <a:rPr lang="en-US" sz="2400" b="1" dirty="0" smtClean="0">
                <a:solidFill>
                  <a:srgbClr val="CCECFF"/>
                </a:solidFill>
                <a:latin typeface="Tahoma" pitchFamily="34" charset="0"/>
                <a:cs typeface="Tahoma" pitchFamily="34" charset="0"/>
              </a:rPr>
              <a:t> </a:t>
            </a:r>
            <a:r>
              <a:rPr lang="en-US" sz="2400" b="1" dirty="0">
                <a:solidFill>
                  <a:srgbClr val="CCECFF"/>
                </a:solidFill>
                <a:latin typeface="Tahoma" pitchFamily="34" charset="0"/>
                <a:cs typeface="Tahoma" pitchFamily="34" charset="0"/>
              </a:rPr>
              <a:t>Enterprise Software Engineering, University of Florida, Gainesville, FL, U.S.A.; </a:t>
            </a:r>
            <a:r>
              <a:rPr lang="en-US" sz="2400" b="1" baseline="30000" dirty="0">
                <a:solidFill>
                  <a:srgbClr val="CCECFF"/>
                </a:solidFill>
                <a:latin typeface="Tahoma" pitchFamily="34" charset="0"/>
                <a:cs typeface="Tahoma" pitchFamily="34" charset="0"/>
              </a:rPr>
              <a:t>3</a:t>
            </a:r>
            <a:r>
              <a:rPr lang="en-US" sz="2400" b="1" dirty="0">
                <a:solidFill>
                  <a:srgbClr val="CCECFF"/>
                </a:solidFill>
                <a:latin typeface="Tahoma" pitchFamily="34" charset="0"/>
                <a:cs typeface="Tahoma" pitchFamily="34" charset="0"/>
              </a:rPr>
              <a:t> University of Michigan, Ann Arbor, MI, U.S.A.</a:t>
            </a:r>
          </a:p>
          <a:p>
            <a:pPr>
              <a:lnSpc>
                <a:spcPts val="1200"/>
              </a:lnSpc>
            </a:pPr>
            <a:endParaRPr lang="en-US" sz="4000" b="1" dirty="0">
              <a:solidFill>
                <a:srgbClr val="CCECFF"/>
              </a:solidFill>
              <a:latin typeface="Tahoma" pitchFamily="34" charset="0"/>
              <a:cs typeface="Tahoma" pitchFamily="34" charset="0"/>
            </a:endParaRPr>
          </a:p>
        </p:txBody>
      </p:sp>
      <p:sp>
        <p:nvSpPr>
          <p:cNvPr id="20" name="TextBox 19"/>
          <p:cNvSpPr txBox="1"/>
          <p:nvPr/>
        </p:nvSpPr>
        <p:spPr>
          <a:xfrm>
            <a:off x="1068374" y="32281376"/>
            <a:ext cx="34194564" cy="646331"/>
          </a:xfrm>
          <a:prstGeom prst="rect">
            <a:avLst/>
          </a:prstGeom>
          <a:noFill/>
        </p:spPr>
        <p:txBody>
          <a:bodyPr wrap="square" rtlCol="0">
            <a:spAutoFit/>
          </a:bodyPr>
          <a:lstStyle/>
          <a:p>
            <a:r>
              <a:rPr lang="en-US" sz="1800" i="1" dirty="0" smtClean="0"/>
              <a:t>This work supported in part by the NIH/NCRR Clinical and Translational Science Awards to the University of Florida UL1 RR029890, KL2 RR029888 and TL1 RR029889.</a:t>
            </a:r>
            <a:r>
              <a:rPr lang="en-US" sz="1800" dirty="0" smtClean="0"/>
              <a:t> </a:t>
            </a:r>
            <a:br>
              <a:rPr lang="en-US" sz="1800" dirty="0" smtClean="0"/>
            </a:br>
            <a:endParaRPr lang="en-US" sz="1800" dirty="0"/>
          </a:p>
        </p:txBody>
      </p:sp>
      <p:sp>
        <p:nvSpPr>
          <p:cNvPr id="2" name="Right Arrow 1"/>
          <p:cNvSpPr/>
          <p:nvPr/>
        </p:nvSpPr>
        <p:spPr bwMode="auto">
          <a:xfrm>
            <a:off x="14440390" y="11129217"/>
            <a:ext cx="11935755" cy="159590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6" name="Rounded Rectangle 5"/>
          <p:cNvSpPr/>
          <p:nvPr/>
        </p:nvSpPr>
        <p:spPr bwMode="auto">
          <a:xfrm>
            <a:off x="36436907" y="11264015"/>
            <a:ext cx="4502930" cy="1616366"/>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t>Lab  Genetic Data Store</a:t>
            </a:r>
            <a:endParaRPr kumimoji="0" lang="en-US" sz="3200" b="0" i="0" u="none" strike="noStrike" cap="none" normalizeH="0" baseline="0" dirty="0" smtClean="0">
              <a:ln>
                <a:noFill/>
              </a:ln>
              <a:solidFill>
                <a:schemeClr val="tx1"/>
              </a:solidFill>
              <a:effectLst/>
            </a:endParaRPr>
          </a:p>
        </p:txBody>
      </p:sp>
      <p:sp>
        <p:nvSpPr>
          <p:cNvPr id="35" name="Rounded Rectangle 34"/>
          <p:cNvSpPr/>
          <p:nvPr/>
        </p:nvSpPr>
        <p:spPr bwMode="auto">
          <a:xfrm>
            <a:off x="36402169" y="7219133"/>
            <a:ext cx="4502930" cy="1616366"/>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t>Research DB (IDR)</a:t>
            </a:r>
            <a:endParaRPr kumimoji="0" lang="en-US" sz="3200" b="0" i="0" u="none" strike="noStrike" cap="none" normalizeH="0" baseline="0" dirty="0" smtClean="0">
              <a:ln>
                <a:noFill/>
              </a:ln>
              <a:solidFill>
                <a:schemeClr val="tx1"/>
              </a:solidFill>
              <a:effectLst/>
            </a:endParaRPr>
          </a:p>
        </p:txBody>
      </p:sp>
      <p:sp>
        <p:nvSpPr>
          <p:cNvPr id="38" name="Rounded Rectangle 37"/>
          <p:cNvSpPr/>
          <p:nvPr/>
        </p:nvSpPr>
        <p:spPr bwMode="auto">
          <a:xfrm>
            <a:off x="36466710" y="15308898"/>
            <a:ext cx="4502930" cy="1616366"/>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t>Study DB (</a:t>
            </a:r>
            <a:r>
              <a:rPr lang="en-US" sz="3200" dirty="0" err="1" smtClean="0"/>
              <a:t>REDCap</a:t>
            </a:r>
            <a:r>
              <a:rPr lang="en-US" sz="3200" dirty="0" smtClean="0"/>
              <a:t>)</a:t>
            </a:r>
            <a:endParaRPr kumimoji="0" lang="en-US" sz="3200" b="0" i="0" u="none" strike="noStrike" cap="none" normalizeH="0" baseline="0" dirty="0" smtClean="0">
              <a:ln>
                <a:noFill/>
              </a:ln>
              <a:solidFill>
                <a:schemeClr val="tx1"/>
              </a:solidFill>
              <a:effectLst/>
            </a:endParaRPr>
          </a:p>
        </p:txBody>
      </p:sp>
      <p:grpSp>
        <p:nvGrpSpPr>
          <p:cNvPr id="14" name="Group 13"/>
          <p:cNvGrpSpPr/>
          <p:nvPr/>
        </p:nvGrpSpPr>
        <p:grpSpPr>
          <a:xfrm>
            <a:off x="14393263" y="6536466"/>
            <a:ext cx="10560841" cy="4474673"/>
            <a:chOff x="14393263" y="6536466"/>
            <a:chExt cx="10560841" cy="4474673"/>
          </a:xfrm>
        </p:grpSpPr>
        <p:grpSp>
          <p:nvGrpSpPr>
            <p:cNvPr id="8" name="Group 7"/>
            <p:cNvGrpSpPr/>
            <p:nvPr/>
          </p:nvGrpSpPr>
          <p:grpSpPr>
            <a:xfrm>
              <a:off x="14393263" y="6676805"/>
              <a:ext cx="4127239" cy="4287778"/>
              <a:chOff x="12585961" y="6424423"/>
              <a:chExt cx="4127239" cy="4287778"/>
            </a:xfrm>
          </p:grpSpPr>
          <p:pic>
            <p:nvPicPr>
              <p:cNvPr id="4" name="Picture 3" descr="RPMS loo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5961" y="6424423"/>
                <a:ext cx="4127239" cy="350583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874783" y="10142814"/>
                <a:ext cx="3627271" cy="569387"/>
              </a:xfrm>
              <a:prstGeom prst="rect">
                <a:avLst/>
              </a:prstGeom>
              <a:noFill/>
            </p:spPr>
            <p:txBody>
              <a:bodyPr wrap="none" rtlCol="0">
                <a:spAutoFit/>
              </a:bodyPr>
              <a:lstStyle/>
              <a:p>
                <a:r>
                  <a:rPr lang="en-US" dirty="0" smtClean="0"/>
                  <a:t>Verify Clinical Identifiers</a:t>
                </a:r>
                <a:endParaRPr lang="en-US" dirty="0"/>
              </a:p>
            </p:txBody>
          </p:sp>
        </p:grpSp>
        <p:grpSp>
          <p:nvGrpSpPr>
            <p:cNvPr id="9" name="Group 8"/>
            <p:cNvGrpSpPr/>
            <p:nvPr/>
          </p:nvGrpSpPr>
          <p:grpSpPr>
            <a:xfrm>
              <a:off x="19749466" y="6536466"/>
              <a:ext cx="5204638" cy="4474673"/>
              <a:chOff x="17438692" y="10216573"/>
              <a:chExt cx="5204638" cy="4474673"/>
            </a:xfrm>
          </p:grpSpPr>
          <p:pic>
            <p:nvPicPr>
              <p:cNvPr id="5" name="Picture 4" descr="RPMS Pati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1733" y="10216573"/>
                <a:ext cx="4940300" cy="3635315"/>
              </a:xfrm>
              <a:prstGeom prst="rect">
                <a:avLst/>
              </a:prstGeom>
              <a:ln>
                <a:noFill/>
              </a:ln>
              <a:effectLst>
                <a:outerShdw blurRad="292100" dist="139700" dir="2700000" algn="tl" rotWithShape="0">
                  <a:srgbClr val="333333">
                    <a:alpha val="65000"/>
                  </a:srgbClr>
                </a:outerShdw>
              </a:effectLst>
            </p:spPr>
          </p:pic>
          <p:sp>
            <p:nvSpPr>
              <p:cNvPr id="39" name="TextBox 38"/>
              <p:cNvSpPr txBox="1"/>
              <p:nvPr/>
            </p:nvSpPr>
            <p:spPr>
              <a:xfrm>
                <a:off x="17438692" y="14121859"/>
                <a:ext cx="5204638" cy="569387"/>
              </a:xfrm>
              <a:prstGeom prst="rect">
                <a:avLst/>
              </a:prstGeom>
              <a:noFill/>
            </p:spPr>
            <p:txBody>
              <a:bodyPr wrap="none" rtlCol="0">
                <a:spAutoFit/>
              </a:bodyPr>
              <a:lstStyle/>
              <a:p>
                <a:r>
                  <a:rPr lang="en-US" dirty="0" smtClean="0"/>
                  <a:t>Collect data and sign electronically</a:t>
                </a:r>
                <a:endParaRPr lang="en-US" dirty="0"/>
              </a:p>
            </p:txBody>
          </p:sp>
        </p:grpSp>
      </p:grpSp>
      <p:sp>
        <p:nvSpPr>
          <p:cNvPr id="40" name="Right Arrow 39"/>
          <p:cNvSpPr/>
          <p:nvPr/>
        </p:nvSpPr>
        <p:spPr bwMode="auto">
          <a:xfrm>
            <a:off x="41552490" y="7229097"/>
            <a:ext cx="3916680"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41" name="Right Arrow 40"/>
          <p:cNvSpPr/>
          <p:nvPr/>
        </p:nvSpPr>
        <p:spPr bwMode="auto">
          <a:xfrm>
            <a:off x="41552490" y="15080735"/>
            <a:ext cx="3916680"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42" name="Right Arrow 41"/>
          <p:cNvSpPr/>
          <p:nvPr/>
        </p:nvSpPr>
        <p:spPr bwMode="auto">
          <a:xfrm>
            <a:off x="41552490" y="11273979"/>
            <a:ext cx="3916680"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43" name="Oval 42"/>
          <p:cNvSpPr/>
          <p:nvPr/>
        </p:nvSpPr>
        <p:spPr bwMode="auto">
          <a:xfrm>
            <a:off x="45959506" y="6231186"/>
            <a:ext cx="3592158" cy="3592260"/>
          </a:xfrm>
          <a:prstGeom prst="ellipse">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solidFill>
                  <a:schemeClr val="tx1"/>
                </a:solidFill>
              </a:rPr>
              <a:t>Cohort Discovery</a:t>
            </a:r>
            <a:endParaRPr kumimoji="0" lang="en-US" sz="3200" b="0" i="0" u="none" strike="noStrike" cap="none" normalizeH="0" baseline="0" dirty="0" smtClean="0">
              <a:ln>
                <a:noFill/>
              </a:ln>
              <a:solidFill>
                <a:schemeClr val="tx1"/>
              </a:solidFill>
              <a:effectLst/>
            </a:endParaRPr>
          </a:p>
        </p:txBody>
      </p:sp>
      <p:sp>
        <p:nvSpPr>
          <p:cNvPr id="44" name="Oval 43"/>
          <p:cNvSpPr/>
          <p:nvPr/>
        </p:nvSpPr>
        <p:spPr bwMode="auto">
          <a:xfrm>
            <a:off x="45959506" y="10276068"/>
            <a:ext cx="3592158" cy="3592260"/>
          </a:xfrm>
          <a:prstGeom prst="ellipse">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sz="3200" dirty="0" smtClean="0">
                <a:solidFill>
                  <a:schemeClr val="tx1"/>
                </a:solidFill>
              </a:rPr>
              <a:t>Records preserved for future clinical use</a:t>
            </a:r>
            <a:endParaRPr kumimoji="0" lang="en-US" sz="3200" b="0" i="0" u="none" strike="noStrike" cap="none" normalizeH="0" baseline="0" dirty="0" smtClean="0">
              <a:ln>
                <a:noFill/>
              </a:ln>
              <a:solidFill>
                <a:schemeClr val="tx1"/>
              </a:solidFill>
              <a:effectLst/>
            </a:endParaRPr>
          </a:p>
        </p:txBody>
      </p:sp>
      <p:sp>
        <p:nvSpPr>
          <p:cNvPr id="45" name="Oval 44"/>
          <p:cNvSpPr/>
          <p:nvPr/>
        </p:nvSpPr>
        <p:spPr bwMode="auto">
          <a:xfrm>
            <a:off x="45959506" y="14320951"/>
            <a:ext cx="3592158" cy="3592260"/>
          </a:xfrm>
          <a:prstGeom prst="ellipse">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rPr>
              <a:t>Study</a:t>
            </a:r>
            <a:r>
              <a:rPr kumimoji="0" lang="en-US" sz="3200" b="0" i="0" u="none" strike="noStrike" cap="none" normalizeH="0" dirty="0" smtClean="0">
                <a:ln>
                  <a:noFill/>
                </a:ln>
                <a:solidFill>
                  <a:schemeClr val="tx1"/>
                </a:solidFill>
                <a:effectLst/>
              </a:rPr>
              <a:t> reporting</a:t>
            </a:r>
          </a:p>
          <a:p>
            <a:pPr marL="0" marR="0" indent="0" algn="ctr" defTabSz="2508250" rtl="0" eaLnBrk="1" fontAlgn="base" latinLnBrk="0" hangingPunct="1">
              <a:lnSpc>
                <a:spcPct val="100000"/>
              </a:lnSpc>
              <a:spcBef>
                <a:spcPct val="0"/>
              </a:spcBef>
              <a:spcAft>
                <a:spcPct val="0"/>
              </a:spcAft>
              <a:buClrTx/>
              <a:buSzTx/>
              <a:buFontTx/>
              <a:buNone/>
              <a:tabLst/>
            </a:pPr>
            <a:endParaRPr lang="en-US" sz="3200" dirty="0">
              <a:solidFill>
                <a:schemeClr val="tx1"/>
              </a:solidFill>
            </a:endParaRPr>
          </a:p>
          <a:p>
            <a:pPr marL="0" marR="0" indent="0" algn="ctr" defTabSz="2508250" rtl="0" eaLnBrk="1" fontAlgn="base" latinLnBrk="0" hangingPunct="1">
              <a:lnSpc>
                <a:spcPct val="100000"/>
              </a:lnSpc>
              <a:spcBef>
                <a:spcPct val="0"/>
              </a:spcBef>
              <a:spcAft>
                <a:spcPct val="0"/>
              </a:spcAft>
              <a:buClrTx/>
              <a:buSzTx/>
              <a:buFontTx/>
              <a:buNone/>
              <a:tabLst/>
            </a:pPr>
            <a:r>
              <a:rPr kumimoji="0" lang="en-US" sz="3200" b="0" i="0" u="none" strike="noStrike" cap="none" normalizeH="0" dirty="0" smtClean="0">
                <a:ln>
                  <a:noFill/>
                </a:ln>
                <a:solidFill>
                  <a:schemeClr val="tx1"/>
                </a:solidFill>
                <a:effectLst/>
              </a:rPr>
              <a:t>Subject </a:t>
            </a:r>
            <a:r>
              <a:rPr kumimoji="0" lang="en-US" sz="3200" b="0" i="0" u="none" strike="noStrike" cap="none" normalizeH="0" dirty="0" err="1" smtClean="0">
                <a:ln>
                  <a:noFill/>
                </a:ln>
                <a:solidFill>
                  <a:schemeClr val="tx1"/>
                </a:solidFill>
                <a:effectLst/>
              </a:rPr>
              <a:t>recontact</a:t>
            </a:r>
            <a:endParaRPr kumimoji="0" lang="en-US" sz="3200" b="0" i="0" u="none" strike="noStrike" cap="none" normalizeH="0" baseline="0" dirty="0" smtClean="0">
              <a:ln>
                <a:noFill/>
              </a:ln>
              <a:solidFill>
                <a:schemeClr val="tx1"/>
              </a:solidFill>
              <a:effectLst/>
            </a:endParaRPr>
          </a:p>
        </p:txBody>
      </p:sp>
      <p:grpSp>
        <p:nvGrpSpPr>
          <p:cNvPr id="90" name="Group 89"/>
          <p:cNvGrpSpPr/>
          <p:nvPr/>
        </p:nvGrpSpPr>
        <p:grpSpPr>
          <a:xfrm>
            <a:off x="31714932" y="8795892"/>
            <a:ext cx="4557813" cy="6630462"/>
            <a:chOff x="30621784" y="8795892"/>
            <a:chExt cx="5650961" cy="6630462"/>
          </a:xfrm>
        </p:grpSpPr>
        <p:sp>
          <p:nvSpPr>
            <p:cNvPr id="32" name="Right Arrow 31"/>
            <p:cNvSpPr/>
            <p:nvPr/>
          </p:nvSpPr>
          <p:spPr bwMode="auto">
            <a:xfrm>
              <a:off x="31154446" y="11273979"/>
              <a:ext cx="4913023"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36" name="Right Arrow 35"/>
            <p:cNvSpPr/>
            <p:nvPr/>
          </p:nvSpPr>
          <p:spPr bwMode="auto">
            <a:xfrm rot="19891260">
              <a:off x="30621784" y="8795892"/>
              <a:ext cx="5498561"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48" name="Right Arrow 47"/>
            <p:cNvSpPr/>
            <p:nvPr/>
          </p:nvSpPr>
          <p:spPr bwMode="auto">
            <a:xfrm rot="1708740" flipV="1">
              <a:off x="30774184" y="13829916"/>
              <a:ext cx="5498561" cy="1596438"/>
            </a:xfrm>
            <a:prstGeom prst="rightArrow">
              <a:avLst>
                <a:gd name="adj1" fmla="val 40573"/>
                <a:gd name="adj2" fmla="val 9263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grpSp>
      <p:grpSp>
        <p:nvGrpSpPr>
          <p:cNvPr id="11" name="Group 10"/>
          <p:cNvGrpSpPr/>
          <p:nvPr/>
        </p:nvGrpSpPr>
        <p:grpSpPr>
          <a:xfrm>
            <a:off x="26348564" y="19618255"/>
            <a:ext cx="22202462" cy="8126206"/>
            <a:chOff x="26348564" y="19618255"/>
            <a:chExt cx="22202462" cy="8126206"/>
          </a:xfrm>
        </p:grpSpPr>
        <p:sp>
          <p:nvSpPr>
            <p:cNvPr id="77" name="TextBox 76"/>
            <p:cNvSpPr txBox="1"/>
            <p:nvPr/>
          </p:nvSpPr>
          <p:spPr>
            <a:xfrm rot="19942608">
              <a:off x="34161906" y="22641799"/>
              <a:ext cx="184666" cy="569387"/>
            </a:xfrm>
            <a:prstGeom prst="rect">
              <a:avLst/>
            </a:prstGeom>
            <a:noFill/>
          </p:spPr>
          <p:txBody>
            <a:bodyPr wrap="none" rtlCol="0">
              <a:spAutoFit/>
            </a:bodyPr>
            <a:lstStyle/>
            <a:p>
              <a:endParaRPr lang="en-US" dirty="0"/>
            </a:p>
          </p:txBody>
        </p:sp>
        <p:pic>
          <p:nvPicPr>
            <p:cNvPr id="12" name="Picture 11" descr="database_ser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9141" y="22072851"/>
              <a:ext cx="2769977" cy="3398744"/>
            </a:xfrm>
            <a:prstGeom prst="rect">
              <a:avLst/>
            </a:prstGeom>
          </p:spPr>
        </p:pic>
        <p:pic>
          <p:nvPicPr>
            <p:cNvPr id="47" name="Picture 46" descr="ep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47810" y="25411036"/>
              <a:ext cx="3365517" cy="2333425"/>
            </a:xfrm>
            <a:prstGeom prst="rect">
              <a:avLst/>
            </a:prstGeom>
          </p:spPr>
        </p:pic>
        <p:grpSp>
          <p:nvGrpSpPr>
            <p:cNvPr id="51" name="Group 50"/>
            <p:cNvGrpSpPr/>
            <p:nvPr/>
          </p:nvGrpSpPr>
          <p:grpSpPr>
            <a:xfrm>
              <a:off x="26348564" y="19618255"/>
              <a:ext cx="5206659" cy="3474303"/>
              <a:chOff x="12576139" y="18140438"/>
              <a:chExt cx="8857335" cy="5910329"/>
            </a:xfrm>
          </p:grpSpPr>
          <p:pic>
            <p:nvPicPr>
              <p:cNvPr id="49" name="Picture 48" descr="iPad_Lar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6139" y="18140438"/>
                <a:ext cx="8857335" cy="5910329"/>
              </a:xfrm>
              <a:prstGeom prst="rect">
                <a:avLst/>
              </a:prstGeom>
            </p:spPr>
          </p:pic>
          <p:pic>
            <p:nvPicPr>
              <p:cNvPr id="50" name="Picture 49" descr="RPMS Pati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493" y="18942089"/>
                <a:ext cx="5792311" cy="4262267"/>
              </a:xfrm>
              <a:prstGeom prst="rect">
                <a:avLst/>
              </a:prstGeom>
            </p:spPr>
          </p:pic>
        </p:grpSp>
        <p:grpSp>
          <p:nvGrpSpPr>
            <p:cNvPr id="93" name="Group 92"/>
            <p:cNvGrpSpPr/>
            <p:nvPr/>
          </p:nvGrpSpPr>
          <p:grpSpPr>
            <a:xfrm>
              <a:off x="30747763" y="21021941"/>
              <a:ext cx="5109608" cy="2068379"/>
              <a:chOff x="17806514" y="18751176"/>
              <a:chExt cx="5134011" cy="1767559"/>
            </a:xfrm>
          </p:grpSpPr>
          <p:grpSp>
            <p:nvGrpSpPr>
              <p:cNvPr id="62" name="Group 61"/>
              <p:cNvGrpSpPr/>
              <p:nvPr/>
            </p:nvGrpSpPr>
            <p:grpSpPr>
              <a:xfrm rot="884099">
                <a:off x="17806514" y="19385643"/>
                <a:ext cx="5134011" cy="709238"/>
                <a:chOff x="32959421" y="24856917"/>
                <a:chExt cx="5521396" cy="709238"/>
              </a:xfrm>
            </p:grpSpPr>
            <p:sp>
              <p:nvSpPr>
                <p:cNvPr id="63" name="Right Arrow 62"/>
                <p:cNvSpPr/>
                <p:nvPr/>
              </p:nvSpPr>
              <p:spPr bwMode="auto">
                <a:xfrm>
                  <a:off x="33061021" y="2485691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64" name="Right Arrow 63"/>
                <p:cNvSpPr/>
                <p:nvPr/>
              </p:nvSpPr>
              <p:spPr bwMode="auto">
                <a:xfrm flipH="1">
                  <a:off x="32959421" y="2526330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grpSp>
          <p:sp>
            <p:nvSpPr>
              <p:cNvPr id="66" name="TextBox 65"/>
              <p:cNvSpPr txBox="1"/>
              <p:nvPr/>
            </p:nvSpPr>
            <p:spPr>
              <a:xfrm rot="884099">
                <a:off x="18779203" y="19949348"/>
                <a:ext cx="2136971" cy="569387"/>
              </a:xfrm>
              <a:prstGeom prst="rect">
                <a:avLst/>
              </a:prstGeom>
              <a:noFill/>
            </p:spPr>
            <p:txBody>
              <a:bodyPr wrap="none" rtlCol="0">
                <a:spAutoFit/>
              </a:bodyPr>
              <a:lstStyle/>
              <a:p>
                <a:r>
                  <a:rPr lang="en-US" dirty="0" smtClean="0"/>
                  <a:t>Consent questions</a:t>
                </a:r>
                <a:endParaRPr lang="en-US" dirty="0"/>
              </a:p>
            </p:txBody>
          </p:sp>
          <p:sp>
            <p:nvSpPr>
              <p:cNvPr id="67" name="TextBox 66"/>
              <p:cNvSpPr txBox="1"/>
              <p:nvPr/>
            </p:nvSpPr>
            <p:spPr>
              <a:xfrm rot="884099">
                <a:off x="19076234" y="18751176"/>
                <a:ext cx="2217340" cy="569387"/>
              </a:xfrm>
              <a:prstGeom prst="rect">
                <a:avLst/>
              </a:prstGeom>
              <a:noFill/>
            </p:spPr>
            <p:txBody>
              <a:bodyPr wrap="none" rtlCol="0">
                <a:spAutoFit/>
              </a:bodyPr>
              <a:lstStyle/>
              <a:p>
                <a:r>
                  <a:rPr lang="en-US" dirty="0" smtClean="0"/>
                  <a:t>Consent responses</a:t>
                </a:r>
                <a:endParaRPr lang="en-US" dirty="0"/>
              </a:p>
            </p:txBody>
          </p:sp>
        </p:grpSp>
        <p:grpSp>
          <p:nvGrpSpPr>
            <p:cNvPr id="10" name="Group 9"/>
            <p:cNvGrpSpPr/>
            <p:nvPr/>
          </p:nvGrpSpPr>
          <p:grpSpPr>
            <a:xfrm>
              <a:off x="30630584" y="24459989"/>
              <a:ext cx="5226788" cy="1949329"/>
              <a:chOff x="30630584" y="24459989"/>
              <a:chExt cx="5226788" cy="1949329"/>
            </a:xfrm>
          </p:grpSpPr>
          <p:grpSp>
            <p:nvGrpSpPr>
              <p:cNvPr id="70" name="Group 69"/>
              <p:cNvGrpSpPr/>
              <p:nvPr/>
            </p:nvGrpSpPr>
            <p:grpSpPr>
              <a:xfrm rot="20958624">
                <a:off x="30630584" y="25024934"/>
                <a:ext cx="5226788" cy="829943"/>
                <a:chOff x="32959421" y="24856917"/>
                <a:chExt cx="5521396" cy="709238"/>
              </a:xfrm>
            </p:grpSpPr>
            <p:sp>
              <p:nvSpPr>
                <p:cNvPr id="73" name="Right Arrow 72"/>
                <p:cNvSpPr/>
                <p:nvPr/>
              </p:nvSpPr>
              <p:spPr bwMode="auto">
                <a:xfrm>
                  <a:off x="33061021" y="2485691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74" name="Right Arrow 73"/>
                <p:cNvSpPr/>
                <p:nvPr/>
              </p:nvSpPr>
              <p:spPr bwMode="auto">
                <a:xfrm flipH="1">
                  <a:off x="32959421" y="2526330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grpSp>
          <p:sp>
            <p:nvSpPr>
              <p:cNvPr id="71" name="TextBox 70"/>
              <p:cNvSpPr txBox="1"/>
              <p:nvPr/>
            </p:nvSpPr>
            <p:spPr>
              <a:xfrm rot="20958624">
                <a:off x="32094238" y="25839931"/>
                <a:ext cx="2213542" cy="569387"/>
              </a:xfrm>
              <a:prstGeom prst="rect">
                <a:avLst/>
              </a:prstGeom>
              <a:noFill/>
            </p:spPr>
            <p:txBody>
              <a:bodyPr wrap="none" rtlCol="0">
                <a:spAutoFit/>
              </a:bodyPr>
              <a:lstStyle/>
              <a:p>
                <a:r>
                  <a:rPr lang="en-US" dirty="0" smtClean="0"/>
                  <a:t>Is MRN valid?</a:t>
                </a:r>
                <a:endParaRPr lang="en-US" dirty="0"/>
              </a:p>
            </p:txBody>
          </p:sp>
          <p:sp>
            <p:nvSpPr>
              <p:cNvPr id="72" name="TextBox 71"/>
              <p:cNvSpPr txBox="1"/>
              <p:nvPr/>
            </p:nvSpPr>
            <p:spPr>
              <a:xfrm rot="20958624">
                <a:off x="31514101" y="24459989"/>
                <a:ext cx="2147923" cy="666291"/>
              </a:xfrm>
              <a:prstGeom prst="rect">
                <a:avLst/>
              </a:prstGeom>
              <a:noFill/>
            </p:spPr>
            <p:txBody>
              <a:bodyPr wrap="none" rtlCol="0">
                <a:spAutoFit/>
              </a:bodyPr>
              <a:lstStyle/>
              <a:p>
                <a:r>
                  <a:rPr lang="en-US" dirty="0" smtClean="0"/>
                  <a:t>Demographic data</a:t>
                </a:r>
                <a:endParaRPr lang="en-US" dirty="0"/>
              </a:p>
            </p:txBody>
          </p:sp>
        </p:grpSp>
        <p:grpSp>
          <p:nvGrpSpPr>
            <p:cNvPr id="94" name="Group 93"/>
            <p:cNvGrpSpPr/>
            <p:nvPr/>
          </p:nvGrpSpPr>
          <p:grpSpPr>
            <a:xfrm>
              <a:off x="39509027" y="22757942"/>
              <a:ext cx="5546125" cy="2122636"/>
              <a:chOff x="25980040" y="20316257"/>
              <a:chExt cx="5926750" cy="1813925"/>
            </a:xfrm>
          </p:grpSpPr>
          <p:grpSp>
            <p:nvGrpSpPr>
              <p:cNvPr id="82" name="Group 81"/>
              <p:cNvGrpSpPr/>
              <p:nvPr/>
            </p:nvGrpSpPr>
            <p:grpSpPr>
              <a:xfrm>
                <a:off x="25980040" y="20875899"/>
                <a:ext cx="5926750" cy="709238"/>
                <a:chOff x="32959421" y="24856917"/>
                <a:chExt cx="5521396" cy="709238"/>
              </a:xfrm>
            </p:grpSpPr>
            <p:sp>
              <p:nvSpPr>
                <p:cNvPr id="85" name="Right Arrow 84"/>
                <p:cNvSpPr/>
                <p:nvPr/>
              </p:nvSpPr>
              <p:spPr bwMode="auto">
                <a:xfrm>
                  <a:off x="33061021" y="2485691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sp>
              <p:nvSpPr>
                <p:cNvPr id="86" name="Right Arrow 85"/>
                <p:cNvSpPr/>
                <p:nvPr/>
              </p:nvSpPr>
              <p:spPr bwMode="auto">
                <a:xfrm flipH="1">
                  <a:off x="32959421" y="25263307"/>
                  <a:ext cx="5419796" cy="302848"/>
                </a:xfrm>
                <a:prstGeom prst="rightArrow">
                  <a:avLst>
                    <a:gd name="adj1" fmla="val 48150"/>
                    <a:gd name="adj2" fmla="val 1971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2508250"/>
                  <a:endParaRPr kumimoji="0" lang="en-US" sz="1600" b="0" i="0" u="none" strike="noStrike" cap="none" normalizeH="0" baseline="0" dirty="0" smtClean="0">
                    <a:ln>
                      <a:noFill/>
                    </a:ln>
                    <a:solidFill>
                      <a:schemeClr val="tx1"/>
                    </a:solidFill>
                    <a:effectLst/>
                    <a:latin typeface="Arial Narrow" pitchFamily="34" charset="0"/>
                  </a:endParaRPr>
                </a:p>
              </p:txBody>
            </p:sp>
          </p:grpSp>
          <p:sp>
            <p:nvSpPr>
              <p:cNvPr id="83" name="TextBox 82"/>
              <p:cNvSpPr txBox="1"/>
              <p:nvPr/>
            </p:nvSpPr>
            <p:spPr>
              <a:xfrm>
                <a:off x="26893841" y="21560795"/>
                <a:ext cx="3380962" cy="569387"/>
              </a:xfrm>
              <a:prstGeom prst="rect">
                <a:avLst/>
              </a:prstGeom>
              <a:noFill/>
            </p:spPr>
            <p:txBody>
              <a:bodyPr wrap="none" rtlCol="0">
                <a:spAutoFit/>
              </a:bodyPr>
              <a:lstStyle/>
              <a:p>
                <a:r>
                  <a:rPr lang="en-US" dirty="0" smtClean="0"/>
                  <a:t>Request for new consents</a:t>
                </a:r>
                <a:endParaRPr lang="en-US" dirty="0"/>
              </a:p>
            </p:txBody>
          </p:sp>
          <p:sp>
            <p:nvSpPr>
              <p:cNvPr id="84" name="TextBox 83"/>
              <p:cNvSpPr txBox="1"/>
              <p:nvPr/>
            </p:nvSpPr>
            <p:spPr>
              <a:xfrm>
                <a:off x="26872123" y="20316257"/>
                <a:ext cx="3132830" cy="569387"/>
              </a:xfrm>
              <a:prstGeom prst="rect">
                <a:avLst/>
              </a:prstGeom>
              <a:noFill/>
            </p:spPr>
            <p:txBody>
              <a:bodyPr wrap="none" rtlCol="0">
                <a:spAutoFit/>
              </a:bodyPr>
              <a:lstStyle/>
              <a:p>
                <a:r>
                  <a:rPr lang="en-US" dirty="0" smtClean="0"/>
                  <a:t>New consent responses</a:t>
                </a:r>
                <a:endParaRPr lang="en-US" dirty="0"/>
              </a:p>
            </p:txBody>
          </p:sp>
        </p:grpSp>
        <p:sp>
          <p:nvSpPr>
            <p:cNvPr id="87" name="Cloud 86"/>
            <p:cNvSpPr/>
            <p:nvPr/>
          </p:nvSpPr>
          <p:spPr bwMode="auto">
            <a:xfrm>
              <a:off x="45293859" y="22293931"/>
              <a:ext cx="3257167" cy="2956583"/>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2508250" rtl="0" eaLnBrk="1" fontAlgn="base" latinLnBrk="0" hangingPunct="1">
                <a:lnSpc>
                  <a:spcPct val="100000"/>
                </a:lnSpc>
                <a:spcBef>
                  <a:spcPct val="0"/>
                </a:spcBef>
                <a:spcAft>
                  <a:spcPct val="0"/>
                </a:spcAft>
                <a:buClrTx/>
                <a:buSzTx/>
                <a:buFontTx/>
                <a:buNone/>
                <a:tabLst/>
              </a:pPr>
              <a:r>
                <a:rPr lang="en-US" dirty="0" smtClean="0"/>
                <a:t>Consent consumers</a:t>
              </a:r>
              <a:endParaRPr kumimoji="0" lang="en-US" b="0" i="0" u="none" strike="noStrike" cap="none" normalizeH="0" baseline="0" dirty="0" smtClean="0">
                <a:ln>
                  <a:noFill/>
                </a:ln>
                <a:solidFill>
                  <a:schemeClr val="tx1"/>
                </a:solidFill>
                <a:effectLst/>
              </a:endParaRPr>
            </a:p>
          </p:txBody>
        </p:sp>
      </p:grpSp>
      <p:graphicFrame>
        <p:nvGraphicFramePr>
          <p:cNvPr id="89" name="Chart 88"/>
          <p:cNvGraphicFramePr>
            <a:graphicFrameLocks/>
          </p:cNvGraphicFramePr>
          <p:nvPr>
            <p:extLst>
              <p:ext uri="{D42A27DB-BD31-4B8C-83A1-F6EECF244321}">
                <p14:modId xmlns:p14="http://schemas.microsoft.com/office/powerpoint/2010/main" val="3168661174"/>
              </p:ext>
            </p:extLst>
          </p:nvPr>
        </p:nvGraphicFramePr>
        <p:xfrm>
          <a:off x="14391154" y="14438125"/>
          <a:ext cx="10209689" cy="59180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Chart 56" title="Participants Recruited to Study"/>
          <p:cNvGraphicFramePr>
            <a:graphicFrameLocks/>
          </p:cNvGraphicFramePr>
          <p:nvPr>
            <p:extLst>
              <p:ext uri="{D42A27DB-BD31-4B8C-83A1-F6EECF244321}">
                <p14:modId xmlns:p14="http://schemas.microsoft.com/office/powerpoint/2010/main" val="3354288583"/>
              </p:ext>
            </p:extLst>
          </p:nvPr>
        </p:nvGraphicFramePr>
        <p:xfrm>
          <a:off x="14392079" y="20243195"/>
          <a:ext cx="10390186" cy="6499195"/>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fpostertemplate01[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ufpostertemplate01[1]</Template>
  <TotalTime>2484</TotalTime>
  <Words>664</Words>
  <Application>Microsoft Macintosh PowerPoint</Application>
  <PresentationFormat>Custom</PresentationFormat>
  <Paragraphs>46</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ufpostertemplate01[1]</vt:lpstr>
      <vt:lpstr>1_Custom Design</vt:lpstr>
      <vt:lpstr>2_Custom Design</vt:lpstr>
      <vt:lpstr>3_Custom Design</vt:lpstr>
      <vt:lpstr>4_Custom Design</vt:lpstr>
      <vt:lpstr>PowerPoint Presentation</vt:lpstr>
    </vt:vector>
  </TitlesOfParts>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CAMP071</dc:subject>
  <dc:creator>Mike</dc:creator>
  <cp:lastModifiedBy>Felix Liu</cp:lastModifiedBy>
  <cp:revision>155</cp:revision>
  <cp:lastPrinted>2013-03-07T16:17:07Z</cp:lastPrinted>
  <dcterms:created xsi:type="dcterms:W3CDTF">2010-07-31T00:18:09Z</dcterms:created>
  <dcterms:modified xsi:type="dcterms:W3CDTF">2013-03-14T18:52:18Z</dcterms:modified>
</cp:coreProperties>
</file>