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Lst>
  <p:sldIdLst>
    <p:sldId id="256" r:id="rId6"/>
  </p:sldIdLst>
  <p:sldSz cx="51206400" cy="33650238"/>
  <p:notesSz cx="6858000" cy="9144000"/>
  <p:defaultTextStyle>
    <a:defPPr>
      <a:defRPr lang="en-US"/>
    </a:defPPr>
    <a:lvl1pPr algn="l" rtl="0" fontAlgn="base">
      <a:spcBef>
        <a:spcPct val="0"/>
      </a:spcBef>
      <a:spcAft>
        <a:spcPct val="0"/>
      </a:spcAft>
      <a:defRPr sz="3100" kern="1200">
        <a:solidFill>
          <a:schemeClr val="tx1"/>
        </a:solidFill>
        <a:latin typeface="Arial Narrow" pitchFamily="34" charset="0"/>
        <a:ea typeface="+mn-ea"/>
        <a:cs typeface="+mn-cs"/>
      </a:defRPr>
    </a:lvl1pPr>
    <a:lvl2pPr marL="883905" algn="l" rtl="0" fontAlgn="base">
      <a:spcBef>
        <a:spcPct val="0"/>
      </a:spcBef>
      <a:spcAft>
        <a:spcPct val="0"/>
      </a:spcAft>
      <a:defRPr sz="3100" kern="1200">
        <a:solidFill>
          <a:schemeClr val="tx1"/>
        </a:solidFill>
        <a:latin typeface="Arial Narrow" pitchFamily="34" charset="0"/>
        <a:ea typeface="+mn-ea"/>
        <a:cs typeface="+mn-cs"/>
      </a:defRPr>
    </a:lvl2pPr>
    <a:lvl3pPr marL="1767810" algn="l" rtl="0" fontAlgn="base">
      <a:spcBef>
        <a:spcPct val="0"/>
      </a:spcBef>
      <a:spcAft>
        <a:spcPct val="0"/>
      </a:spcAft>
      <a:defRPr sz="3100" kern="1200">
        <a:solidFill>
          <a:schemeClr val="tx1"/>
        </a:solidFill>
        <a:latin typeface="Arial Narrow" pitchFamily="34" charset="0"/>
        <a:ea typeface="+mn-ea"/>
        <a:cs typeface="+mn-cs"/>
      </a:defRPr>
    </a:lvl3pPr>
    <a:lvl4pPr marL="2651714" algn="l" rtl="0" fontAlgn="base">
      <a:spcBef>
        <a:spcPct val="0"/>
      </a:spcBef>
      <a:spcAft>
        <a:spcPct val="0"/>
      </a:spcAft>
      <a:defRPr sz="3100" kern="1200">
        <a:solidFill>
          <a:schemeClr val="tx1"/>
        </a:solidFill>
        <a:latin typeface="Arial Narrow" pitchFamily="34" charset="0"/>
        <a:ea typeface="+mn-ea"/>
        <a:cs typeface="+mn-cs"/>
      </a:defRPr>
    </a:lvl4pPr>
    <a:lvl5pPr marL="3535619" algn="l" rtl="0" fontAlgn="base">
      <a:spcBef>
        <a:spcPct val="0"/>
      </a:spcBef>
      <a:spcAft>
        <a:spcPct val="0"/>
      </a:spcAft>
      <a:defRPr sz="3100" kern="1200">
        <a:solidFill>
          <a:schemeClr val="tx1"/>
        </a:solidFill>
        <a:latin typeface="Arial Narrow" pitchFamily="34" charset="0"/>
        <a:ea typeface="+mn-ea"/>
        <a:cs typeface="+mn-cs"/>
      </a:defRPr>
    </a:lvl5pPr>
    <a:lvl6pPr marL="4419524" algn="l" defTabSz="1767810" rtl="0" eaLnBrk="1" latinLnBrk="0" hangingPunct="1">
      <a:defRPr sz="3100" kern="1200">
        <a:solidFill>
          <a:schemeClr val="tx1"/>
        </a:solidFill>
        <a:latin typeface="Arial Narrow" pitchFamily="34" charset="0"/>
        <a:ea typeface="+mn-ea"/>
        <a:cs typeface="+mn-cs"/>
      </a:defRPr>
    </a:lvl6pPr>
    <a:lvl7pPr marL="5303429" algn="l" defTabSz="1767810" rtl="0" eaLnBrk="1" latinLnBrk="0" hangingPunct="1">
      <a:defRPr sz="3100" kern="1200">
        <a:solidFill>
          <a:schemeClr val="tx1"/>
        </a:solidFill>
        <a:latin typeface="Arial Narrow" pitchFamily="34" charset="0"/>
        <a:ea typeface="+mn-ea"/>
        <a:cs typeface="+mn-cs"/>
      </a:defRPr>
    </a:lvl7pPr>
    <a:lvl8pPr marL="6187333" algn="l" defTabSz="1767810" rtl="0" eaLnBrk="1" latinLnBrk="0" hangingPunct="1">
      <a:defRPr sz="3100" kern="1200">
        <a:solidFill>
          <a:schemeClr val="tx1"/>
        </a:solidFill>
        <a:latin typeface="Arial Narrow" pitchFamily="34" charset="0"/>
        <a:ea typeface="+mn-ea"/>
        <a:cs typeface="+mn-cs"/>
      </a:defRPr>
    </a:lvl8pPr>
    <a:lvl9pPr marL="7071238" algn="l" defTabSz="1767810" rtl="0" eaLnBrk="1" latinLnBrk="0" hangingPunct="1">
      <a:defRPr sz="3100" kern="1200">
        <a:solidFill>
          <a:schemeClr val="tx1"/>
        </a:solidFill>
        <a:latin typeface="Arial Narrow"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Conlon" initials="m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99"/>
    <a:srgbClr val="FF9900"/>
    <a:srgbClr val="99CCFF"/>
    <a:srgbClr val="1F377B"/>
    <a:srgbClr val="00539C"/>
    <a:srgbClr val="0021A5"/>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0191" autoAdjust="0"/>
    <p:restoredTop sz="99488" autoAdjust="0"/>
  </p:normalViewPr>
  <p:slideViewPr>
    <p:cSldViewPr snapToGrid="0">
      <p:cViewPr varScale="1">
        <p:scale>
          <a:sx n="29" d="100"/>
          <a:sy n="29" d="100"/>
        </p:scale>
        <p:origin x="-1248" y="-152"/>
      </p:cViewPr>
      <p:guideLst>
        <p:guide orient="horz" pos="10599"/>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454035"/>
            <a:ext cx="43525440" cy="7211693"/>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80960" y="19067821"/>
            <a:ext cx="35844480" cy="8600804"/>
          </a:xfrm>
        </p:spPr>
        <p:txBody>
          <a:bodyPr/>
          <a:lstStyle>
            <a:lvl1pPr marL="0" indent="0" algn="ctr">
              <a:buNone/>
              <a:defRPr/>
            </a:lvl1pPr>
            <a:lvl2pPr marL="883905" indent="0" algn="ctr">
              <a:buNone/>
              <a:defRPr/>
            </a:lvl2pPr>
            <a:lvl3pPr marL="1767810" indent="0" algn="ctr">
              <a:buNone/>
              <a:defRPr/>
            </a:lvl3pPr>
            <a:lvl4pPr marL="2651714" indent="0" algn="ctr">
              <a:buNone/>
              <a:defRPr/>
            </a:lvl4pPr>
            <a:lvl5pPr marL="3535619" indent="0" algn="ctr">
              <a:buNone/>
              <a:defRPr/>
            </a:lvl5pPr>
            <a:lvl6pPr marL="4419524" indent="0" algn="ctr">
              <a:buNone/>
              <a:defRPr/>
            </a:lvl6pPr>
            <a:lvl7pPr marL="5303429" indent="0" algn="ctr">
              <a:buNone/>
              <a:defRPr/>
            </a:lvl7pPr>
            <a:lvl8pPr marL="6187333" indent="0" algn="ctr">
              <a:buNone/>
              <a:defRPr/>
            </a:lvl8pPr>
            <a:lvl9pPr marL="7071238"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6208" y="1301481"/>
            <a:ext cx="12226713" cy="314692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140" y="1301481"/>
            <a:ext cx="36401587" cy="31469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454035"/>
            <a:ext cx="43525440" cy="721169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9067821"/>
            <a:ext cx="35844480" cy="8600804"/>
          </a:xfrm>
        </p:spPr>
        <p:txBody>
          <a:bodyPr/>
          <a:lstStyle>
            <a:lvl1pPr marL="0" indent="0" algn="ctr">
              <a:buNone/>
              <a:defRPr/>
            </a:lvl1pPr>
            <a:lvl2pPr marL="883905" indent="0" algn="ctr">
              <a:buNone/>
              <a:defRPr/>
            </a:lvl2pPr>
            <a:lvl3pPr marL="1767810" indent="0" algn="ctr">
              <a:buNone/>
              <a:defRPr/>
            </a:lvl3pPr>
            <a:lvl4pPr marL="2651714" indent="0" algn="ctr">
              <a:buNone/>
              <a:defRPr/>
            </a:lvl4pPr>
            <a:lvl5pPr marL="3535619" indent="0" algn="ctr">
              <a:buNone/>
              <a:defRPr/>
            </a:lvl5pPr>
            <a:lvl6pPr marL="4419524" indent="0" algn="ctr">
              <a:buNone/>
              <a:defRPr/>
            </a:lvl6pPr>
            <a:lvl7pPr marL="5303429" indent="0" algn="ctr">
              <a:buNone/>
              <a:defRPr/>
            </a:lvl7pPr>
            <a:lvl8pPr marL="6187333" indent="0" algn="ctr">
              <a:buNone/>
              <a:defRPr/>
            </a:lvl8pPr>
            <a:lvl9pPr marL="7071238"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622095"/>
            <a:ext cx="43525440" cy="6685908"/>
          </a:xfrm>
        </p:spPr>
        <p:txBody>
          <a:bodyPr anchor="t"/>
          <a:lstStyle>
            <a:lvl1pPr algn="l">
              <a:defRPr sz="77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4261106"/>
            <a:ext cx="43525440" cy="7360990"/>
          </a:xfrm>
        </p:spPr>
        <p:txBody>
          <a:bodyPr anchor="b"/>
          <a:lstStyle>
            <a:lvl1pPr marL="0" indent="0">
              <a:buNone/>
              <a:defRPr sz="3900"/>
            </a:lvl1pPr>
            <a:lvl2pPr marL="883905" indent="0">
              <a:buNone/>
              <a:defRPr sz="3500"/>
            </a:lvl2pPr>
            <a:lvl3pPr marL="1767810" indent="0">
              <a:buNone/>
              <a:defRPr sz="3100"/>
            </a:lvl3pPr>
            <a:lvl4pPr marL="2651714" indent="0">
              <a:buNone/>
              <a:defRPr sz="2700"/>
            </a:lvl4pPr>
            <a:lvl5pPr marL="3535619" indent="0">
              <a:buNone/>
              <a:defRPr sz="2700"/>
            </a:lvl5pPr>
            <a:lvl6pPr marL="4419524" indent="0">
              <a:buNone/>
              <a:defRPr sz="2700"/>
            </a:lvl6pPr>
            <a:lvl7pPr marL="5303429" indent="0">
              <a:buNone/>
              <a:defRPr sz="2700"/>
            </a:lvl7pPr>
            <a:lvl8pPr marL="6187333" indent="0">
              <a:buNone/>
              <a:defRPr sz="2700"/>
            </a:lvl8pPr>
            <a:lvl9pPr marL="7071238" indent="0">
              <a:buNone/>
              <a:defRPr sz="27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140" y="7416165"/>
            <a:ext cx="4696884"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90505" y="7416165"/>
            <a:ext cx="4699847"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6919"/>
            <a:ext cx="46085760" cy="5608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533007"/>
            <a:ext cx="22625051"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4" name="Content Placeholder 3"/>
          <p:cNvSpPr>
            <a:spLocks noGrp="1"/>
          </p:cNvSpPr>
          <p:nvPr>
            <p:ph sz="half" idx="2"/>
          </p:nvPr>
        </p:nvSpPr>
        <p:spPr>
          <a:xfrm>
            <a:off x="2560321" y="10671489"/>
            <a:ext cx="22625051"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1" y="7533007"/>
            <a:ext cx="22633940"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6" name="Content Placeholder 5"/>
          <p:cNvSpPr>
            <a:spLocks noGrp="1"/>
          </p:cNvSpPr>
          <p:nvPr>
            <p:ph sz="quarter" idx="4"/>
          </p:nvPr>
        </p:nvSpPr>
        <p:spPr>
          <a:xfrm>
            <a:off x="26012141" y="10671489"/>
            <a:ext cx="22633940"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0429"/>
            <a:ext cx="16846551" cy="5702494"/>
          </a:xfrm>
        </p:spPr>
        <p:txBody>
          <a:bodyPr anchor="b"/>
          <a:lstStyle>
            <a:lvl1pPr algn="l">
              <a:defRPr sz="3900" b="1"/>
            </a:lvl1pPr>
          </a:lstStyle>
          <a:p>
            <a:r>
              <a:rPr lang="en-US" smtClean="0"/>
              <a:t>Click to edit Master title style</a:t>
            </a:r>
            <a:endParaRPr lang="en-US"/>
          </a:p>
        </p:txBody>
      </p:sp>
      <p:sp>
        <p:nvSpPr>
          <p:cNvPr id="3" name="Content Placeholder 2"/>
          <p:cNvSpPr>
            <a:spLocks noGrp="1"/>
          </p:cNvSpPr>
          <p:nvPr>
            <p:ph idx="1"/>
          </p:nvPr>
        </p:nvSpPr>
        <p:spPr>
          <a:xfrm>
            <a:off x="20020280" y="1340429"/>
            <a:ext cx="28625800" cy="28720191"/>
          </a:xfrm>
        </p:spPr>
        <p:txBody>
          <a:bodyPr/>
          <a:lstStyle>
            <a:lvl1pPr>
              <a:defRPr sz="6200"/>
            </a:lvl1pPr>
            <a:lvl2pPr>
              <a:defRPr sz="5400"/>
            </a:lvl2pPr>
            <a:lvl3pPr>
              <a:defRPr sz="4600"/>
            </a:lvl3pPr>
            <a:lvl4pPr>
              <a:defRPr sz="3900"/>
            </a:lvl4pPr>
            <a:lvl5pPr>
              <a:defRPr sz="3900"/>
            </a:lvl5pPr>
            <a:lvl6pPr>
              <a:defRPr sz="3900"/>
            </a:lvl6pPr>
            <a:lvl7pPr>
              <a:defRPr sz="3900"/>
            </a:lvl7pPr>
            <a:lvl8pPr>
              <a:defRPr sz="3900"/>
            </a:lvl8pPr>
            <a:lvl9pPr>
              <a:defRPr sz="3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0" y="7042922"/>
            <a:ext cx="16846551" cy="23017698"/>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1" y="23556465"/>
            <a:ext cx="30723840" cy="2778222"/>
          </a:xfrm>
        </p:spPr>
        <p:txBody>
          <a:bodyPr anchor="b"/>
          <a:lstStyle>
            <a:lvl1pPr algn="l">
              <a:defRPr sz="3900" b="1"/>
            </a:lvl1pPr>
          </a:lstStyle>
          <a:p>
            <a:r>
              <a:rPr lang="en-US" smtClean="0"/>
              <a:t>Click to edit Master title style</a:t>
            </a:r>
            <a:endParaRPr lang="en-US"/>
          </a:p>
        </p:txBody>
      </p:sp>
      <p:sp>
        <p:nvSpPr>
          <p:cNvPr id="3" name="Picture Placeholder 2"/>
          <p:cNvSpPr>
            <a:spLocks noGrp="1"/>
          </p:cNvSpPr>
          <p:nvPr>
            <p:ph type="pic" idx="1"/>
          </p:nvPr>
        </p:nvSpPr>
        <p:spPr>
          <a:xfrm>
            <a:off x="10036811" y="3005413"/>
            <a:ext cx="30723840" cy="20190793"/>
          </a:xfrm>
        </p:spPr>
        <p:txBody>
          <a:bodyPr/>
          <a:lstStyle>
            <a:lvl1pPr marL="0" indent="0">
              <a:buNone/>
              <a:defRPr sz="6200"/>
            </a:lvl1pPr>
            <a:lvl2pPr marL="883905" indent="0">
              <a:buNone/>
              <a:defRPr sz="5400"/>
            </a:lvl2pPr>
            <a:lvl3pPr marL="1767810" indent="0">
              <a:buNone/>
              <a:defRPr sz="4600"/>
            </a:lvl3pPr>
            <a:lvl4pPr marL="2651714" indent="0">
              <a:buNone/>
              <a:defRPr sz="3900"/>
            </a:lvl4pPr>
            <a:lvl5pPr marL="3535619" indent="0">
              <a:buNone/>
              <a:defRPr sz="3900"/>
            </a:lvl5pPr>
            <a:lvl6pPr marL="4419524" indent="0">
              <a:buNone/>
              <a:defRPr sz="3900"/>
            </a:lvl6pPr>
            <a:lvl7pPr marL="5303429" indent="0">
              <a:buNone/>
              <a:defRPr sz="3900"/>
            </a:lvl7pPr>
            <a:lvl8pPr marL="6187333" indent="0">
              <a:buNone/>
              <a:defRPr sz="3900"/>
            </a:lvl8pPr>
            <a:lvl9pPr marL="7071238" indent="0">
              <a:buNone/>
              <a:defRPr sz="3900"/>
            </a:lvl9pPr>
          </a:lstStyle>
          <a:p>
            <a:pPr lvl="0"/>
            <a:endParaRPr lang="en-US" noProof="0" smtClean="0"/>
          </a:p>
        </p:txBody>
      </p:sp>
      <p:sp>
        <p:nvSpPr>
          <p:cNvPr id="4" name="Text Placeholder 3"/>
          <p:cNvSpPr>
            <a:spLocks noGrp="1"/>
          </p:cNvSpPr>
          <p:nvPr>
            <p:ph type="body" sz="half" idx="2"/>
          </p:nvPr>
        </p:nvSpPr>
        <p:spPr>
          <a:xfrm>
            <a:off x="10036811" y="26334687"/>
            <a:ext cx="30723840" cy="3949879"/>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6208" y="1301481"/>
            <a:ext cx="12226713" cy="314692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140" y="1301481"/>
            <a:ext cx="36401587" cy="31469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454035"/>
            <a:ext cx="43525440" cy="721169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9067821"/>
            <a:ext cx="35844480" cy="8600804"/>
          </a:xfrm>
        </p:spPr>
        <p:txBody>
          <a:bodyPr/>
          <a:lstStyle>
            <a:lvl1pPr marL="0" indent="0" algn="ctr">
              <a:buNone/>
              <a:defRPr/>
            </a:lvl1pPr>
            <a:lvl2pPr marL="883905" indent="0" algn="ctr">
              <a:buNone/>
              <a:defRPr/>
            </a:lvl2pPr>
            <a:lvl3pPr marL="1767810" indent="0" algn="ctr">
              <a:buNone/>
              <a:defRPr/>
            </a:lvl3pPr>
            <a:lvl4pPr marL="2651714" indent="0" algn="ctr">
              <a:buNone/>
              <a:defRPr/>
            </a:lvl4pPr>
            <a:lvl5pPr marL="3535619" indent="0" algn="ctr">
              <a:buNone/>
              <a:defRPr/>
            </a:lvl5pPr>
            <a:lvl6pPr marL="4419524" indent="0" algn="ctr">
              <a:buNone/>
              <a:defRPr/>
            </a:lvl6pPr>
            <a:lvl7pPr marL="5303429" indent="0" algn="ctr">
              <a:buNone/>
              <a:defRPr/>
            </a:lvl7pPr>
            <a:lvl8pPr marL="6187333" indent="0" algn="ctr">
              <a:buNone/>
              <a:defRPr/>
            </a:lvl8pPr>
            <a:lvl9pPr marL="7071238"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622095"/>
            <a:ext cx="43525440" cy="6685908"/>
          </a:xfrm>
        </p:spPr>
        <p:txBody>
          <a:bodyPr anchor="t"/>
          <a:lstStyle>
            <a:lvl1pPr algn="l">
              <a:defRPr sz="77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4261106"/>
            <a:ext cx="43525440" cy="7360990"/>
          </a:xfrm>
        </p:spPr>
        <p:txBody>
          <a:bodyPr anchor="b"/>
          <a:lstStyle>
            <a:lvl1pPr marL="0" indent="0">
              <a:buNone/>
              <a:defRPr sz="3900"/>
            </a:lvl1pPr>
            <a:lvl2pPr marL="883905" indent="0">
              <a:buNone/>
              <a:defRPr sz="3500"/>
            </a:lvl2pPr>
            <a:lvl3pPr marL="1767810" indent="0">
              <a:buNone/>
              <a:defRPr sz="3100"/>
            </a:lvl3pPr>
            <a:lvl4pPr marL="2651714" indent="0">
              <a:buNone/>
              <a:defRPr sz="2700"/>
            </a:lvl4pPr>
            <a:lvl5pPr marL="3535619" indent="0">
              <a:buNone/>
              <a:defRPr sz="2700"/>
            </a:lvl5pPr>
            <a:lvl6pPr marL="4419524" indent="0">
              <a:buNone/>
              <a:defRPr sz="2700"/>
            </a:lvl6pPr>
            <a:lvl7pPr marL="5303429" indent="0">
              <a:buNone/>
              <a:defRPr sz="2700"/>
            </a:lvl7pPr>
            <a:lvl8pPr marL="6187333" indent="0">
              <a:buNone/>
              <a:defRPr sz="2700"/>
            </a:lvl8pPr>
            <a:lvl9pPr marL="7071238" indent="0">
              <a:buNone/>
              <a:defRPr sz="27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140" y="7416165"/>
            <a:ext cx="4696884"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90505" y="7416165"/>
            <a:ext cx="4699847"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6919"/>
            <a:ext cx="46085760" cy="5608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533007"/>
            <a:ext cx="22625051"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4" name="Content Placeholder 3"/>
          <p:cNvSpPr>
            <a:spLocks noGrp="1"/>
          </p:cNvSpPr>
          <p:nvPr>
            <p:ph sz="half" idx="2"/>
          </p:nvPr>
        </p:nvSpPr>
        <p:spPr>
          <a:xfrm>
            <a:off x="2560321" y="10671489"/>
            <a:ext cx="22625051"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1" y="7533007"/>
            <a:ext cx="22633940"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6" name="Content Placeholder 5"/>
          <p:cNvSpPr>
            <a:spLocks noGrp="1"/>
          </p:cNvSpPr>
          <p:nvPr>
            <p:ph sz="quarter" idx="4"/>
          </p:nvPr>
        </p:nvSpPr>
        <p:spPr>
          <a:xfrm>
            <a:off x="26012141" y="10671489"/>
            <a:ext cx="22633940"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622095"/>
            <a:ext cx="43525440" cy="6685908"/>
          </a:xfrm>
        </p:spPr>
        <p:txBody>
          <a:bodyPr anchor="t"/>
          <a:lstStyle>
            <a:lvl1pPr algn="l">
              <a:defRPr sz="77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4261106"/>
            <a:ext cx="43525440" cy="7360990"/>
          </a:xfrm>
        </p:spPr>
        <p:txBody>
          <a:bodyPr anchor="b"/>
          <a:lstStyle>
            <a:lvl1pPr marL="0" indent="0">
              <a:buNone/>
              <a:defRPr sz="3900"/>
            </a:lvl1pPr>
            <a:lvl2pPr marL="883905" indent="0">
              <a:buNone/>
              <a:defRPr sz="3500"/>
            </a:lvl2pPr>
            <a:lvl3pPr marL="1767810" indent="0">
              <a:buNone/>
              <a:defRPr sz="3100"/>
            </a:lvl3pPr>
            <a:lvl4pPr marL="2651714" indent="0">
              <a:buNone/>
              <a:defRPr sz="2700"/>
            </a:lvl4pPr>
            <a:lvl5pPr marL="3535619" indent="0">
              <a:buNone/>
              <a:defRPr sz="2700"/>
            </a:lvl5pPr>
            <a:lvl6pPr marL="4419524" indent="0">
              <a:buNone/>
              <a:defRPr sz="2700"/>
            </a:lvl6pPr>
            <a:lvl7pPr marL="5303429" indent="0">
              <a:buNone/>
              <a:defRPr sz="2700"/>
            </a:lvl7pPr>
            <a:lvl8pPr marL="6187333" indent="0">
              <a:buNone/>
              <a:defRPr sz="2700"/>
            </a:lvl8pPr>
            <a:lvl9pPr marL="7071238" indent="0">
              <a:buNone/>
              <a:defRPr sz="27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0429"/>
            <a:ext cx="16846551" cy="5702494"/>
          </a:xfrm>
        </p:spPr>
        <p:txBody>
          <a:bodyPr anchor="b"/>
          <a:lstStyle>
            <a:lvl1pPr algn="l">
              <a:defRPr sz="3900" b="1"/>
            </a:lvl1pPr>
          </a:lstStyle>
          <a:p>
            <a:r>
              <a:rPr lang="en-US" smtClean="0"/>
              <a:t>Click to edit Master title style</a:t>
            </a:r>
            <a:endParaRPr lang="en-US"/>
          </a:p>
        </p:txBody>
      </p:sp>
      <p:sp>
        <p:nvSpPr>
          <p:cNvPr id="3" name="Content Placeholder 2"/>
          <p:cNvSpPr>
            <a:spLocks noGrp="1"/>
          </p:cNvSpPr>
          <p:nvPr>
            <p:ph idx="1"/>
          </p:nvPr>
        </p:nvSpPr>
        <p:spPr>
          <a:xfrm>
            <a:off x="20020280" y="1340429"/>
            <a:ext cx="28625800" cy="28720191"/>
          </a:xfrm>
        </p:spPr>
        <p:txBody>
          <a:bodyPr/>
          <a:lstStyle>
            <a:lvl1pPr>
              <a:defRPr sz="6200"/>
            </a:lvl1pPr>
            <a:lvl2pPr>
              <a:defRPr sz="5400"/>
            </a:lvl2pPr>
            <a:lvl3pPr>
              <a:defRPr sz="4600"/>
            </a:lvl3pPr>
            <a:lvl4pPr>
              <a:defRPr sz="3900"/>
            </a:lvl4pPr>
            <a:lvl5pPr>
              <a:defRPr sz="3900"/>
            </a:lvl5pPr>
            <a:lvl6pPr>
              <a:defRPr sz="3900"/>
            </a:lvl6pPr>
            <a:lvl7pPr>
              <a:defRPr sz="3900"/>
            </a:lvl7pPr>
            <a:lvl8pPr>
              <a:defRPr sz="3900"/>
            </a:lvl8pPr>
            <a:lvl9pPr>
              <a:defRPr sz="3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0" y="7042922"/>
            <a:ext cx="16846551" cy="23017698"/>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1" y="23556465"/>
            <a:ext cx="30723840" cy="2778222"/>
          </a:xfrm>
        </p:spPr>
        <p:txBody>
          <a:bodyPr anchor="b"/>
          <a:lstStyle>
            <a:lvl1pPr algn="l">
              <a:defRPr sz="3900" b="1"/>
            </a:lvl1pPr>
          </a:lstStyle>
          <a:p>
            <a:r>
              <a:rPr lang="en-US" smtClean="0"/>
              <a:t>Click to edit Master title style</a:t>
            </a:r>
            <a:endParaRPr lang="en-US"/>
          </a:p>
        </p:txBody>
      </p:sp>
      <p:sp>
        <p:nvSpPr>
          <p:cNvPr id="3" name="Picture Placeholder 2"/>
          <p:cNvSpPr>
            <a:spLocks noGrp="1"/>
          </p:cNvSpPr>
          <p:nvPr>
            <p:ph type="pic" idx="1"/>
          </p:nvPr>
        </p:nvSpPr>
        <p:spPr>
          <a:xfrm>
            <a:off x="10036811" y="3005413"/>
            <a:ext cx="30723840" cy="20190793"/>
          </a:xfrm>
        </p:spPr>
        <p:txBody>
          <a:bodyPr/>
          <a:lstStyle>
            <a:lvl1pPr marL="0" indent="0">
              <a:buNone/>
              <a:defRPr sz="6200"/>
            </a:lvl1pPr>
            <a:lvl2pPr marL="883905" indent="0">
              <a:buNone/>
              <a:defRPr sz="5400"/>
            </a:lvl2pPr>
            <a:lvl3pPr marL="1767810" indent="0">
              <a:buNone/>
              <a:defRPr sz="4600"/>
            </a:lvl3pPr>
            <a:lvl4pPr marL="2651714" indent="0">
              <a:buNone/>
              <a:defRPr sz="3900"/>
            </a:lvl4pPr>
            <a:lvl5pPr marL="3535619" indent="0">
              <a:buNone/>
              <a:defRPr sz="3900"/>
            </a:lvl5pPr>
            <a:lvl6pPr marL="4419524" indent="0">
              <a:buNone/>
              <a:defRPr sz="3900"/>
            </a:lvl6pPr>
            <a:lvl7pPr marL="5303429" indent="0">
              <a:buNone/>
              <a:defRPr sz="3900"/>
            </a:lvl7pPr>
            <a:lvl8pPr marL="6187333" indent="0">
              <a:buNone/>
              <a:defRPr sz="3900"/>
            </a:lvl8pPr>
            <a:lvl9pPr marL="7071238" indent="0">
              <a:buNone/>
              <a:defRPr sz="3900"/>
            </a:lvl9pPr>
          </a:lstStyle>
          <a:p>
            <a:pPr lvl="0"/>
            <a:endParaRPr lang="en-US" noProof="0" smtClean="0"/>
          </a:p>
        </p:txBody>
      </p:sp>
      <p:sp>
        <p:nvSpPr>
          <p:cNvPr id="4" name="Text Placeholder 3"/>
          <p:cNvSpPr>
            <a:spLocks noGrp="1"/>
          </p:cNvSpPr>
          <p:nvPr>
            <p:ph type="body" sz="half" idx="2"/>
          </p:nvPr>
        </p:nvSpPr>
        <p:spPr>
          <a:xfrm>
            <a:off x="10036811" y="26334687"/>
            <a:ext cx="30723840" cy="3949879"/>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6208" y="1301481"/>
            <a:ext cx="12226713" cy="314692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140" y="1301481"/>
            <a:ext cx="36401587" cy="31469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454035"/>
            <a:ext cx="43525440" cy="721169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9067821"/>
            <a:ext cx="35844480" cy="8600804"/>
          </a:xfrm>
        </p:spPr>
        <p:txBody>
          <a:bodyPr/>
          <a:lstStyle>
            <a:lvl1pPr marL="0" indent="0" algn="ctr">
              <a:buNone/>
              <a:defRPr/>
            </a:lvl1pPr>
            <a:lvl2pPr marL="883905" indent="0" algn="ctr">
              <a:buNone/>
              <a:defRPr/>
            </a:lvl2pPr>
            <a:lvl3pPr marL="1767810" indent="0" algn="ctr">
              <a:buNone/>
              <a:defRPr/>
            </a:lvl3pPr>
            <a:lvl4pPr marL="2651714" indent="0" algn="ctr">
              <a:buNone/>
              <a:defRPr/>
            </a:lvl4pPr>
            <a:lvl5pPr marL="3535619" indent="0" algn="ctr">
              <a:buNone/>
              <a:defRPr/>
            </a:lvl5pPr>
            <a:lvl6pPr marL="4419524" indent="0" algn="ctr">
              <a:buNone/>
              <a:defRPr/>
            </a:lvl6pPr>
            <a:lvl7pPr marL="5303429" indent="0" algn="ctr">
              <a:buNone/>
              <a:defRPr/>
            </a:lvl7pPr>
            <a:lvl8pPr marL="6187333" indent="0" algn="ctr">
              <a:buNone/>
              <a:defRPr/>
            </a:lvl8pPr>
            <a:lvl9pPr marL="7071238"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622095"/>
            <a:ext cx="43525440" cy="6685908"/>
          </a:xfrm>
        </p:spPr>
        <p:txBody>
          <a:bodyPr anchor="t"/>
          <a:lstStyle>
            <a:lvl1pPr algn="l">
              <a:defRPr sz="77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4261106"/>
            <a:ext cx="43525440" cy="7360990"/>
          </a:xfrm>
        </p:spPr>
        <p:txBody>
          <a:bodyPr anchor="b"/>
          <a:lstStyle>
            <a:lvl1pPr marL="0" indent="0">
              <a:buNone/>
              <a:defRPr sz="3900"/>
            </a:lvl1pPr>
            <a:lvl2pPr marL="883905" indent="0">
              <a:buNone/>
              <a:defRPr sz="3500"/>
            </a:lvl2pPr>
            <a:lvl3pPr marL="1767810" indent="0">
              <a:buNone/>
              <a:defRPr sz="3100"/>
            </a:lvl3pPr>
            <a:lvl4pPr marL="2651714" indent="0">
              <a:buNone/>
              <a:defRPr sz="2700"/>
            </a:lvl4pPr>
            <a:lvl5pPr marL="3535619" indent="0">
              <a:buNone/>
              <a:defRPr sz="2700"/>
            </a:lvl5pPr>
            <a:lvl6pPr marL="4419524" indent="0">
              <a:buNone/>
              <a:defRPr sz="2700"/>
            </a:lvl6pPr>
            <a:lvl7pPr marL="5303429" indent="0">
              <a:buNone/>
              <a:defRPr sz="2700"/>
            </a:lvl7pPr>
            <a:lvl8pPr marL="6187333" indent="0">
              <a:buNone/>
              <a:defRPr sz="2700"/>
            </a:lvl8pPr>
            <a:lvl9pPr marL="7071238" indent="0">
              <a:buNone/>
              <a:defRPr sz="27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140" y="7416165"/>
            <a:ext cx="4696884"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90505" y="7416165"/>
            <a:ext cx="4699847"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6919"/>
            <a:ext cx="46085760" cy="5608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533007"/>
            <a:ext cx="22625051"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4" name="Content Placeholder 3"/>
          <p:cNvSpPr>
            <a:spLocks noGrp="1"/>
          </p:cNvSpPr>
          <p:nvPr>
            <p:ph sz="half" idx="2"/>
          </p:nvPr>
        </p:nvSpPr>
        <p:spPr>
          <a:xfrm>
            <a:off x="2560321" y="10671489"/>
            <a:ext cx="22625051"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1" y="7533007"/>
            <a:ext cx="22633940"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6" name="Content Placeholder 5"/>
          <p:cNvSpPr>
            <a:spLocks noGrp="1"/>
          </p:cNvSpPr>
          <p:nvPr>
            <p:ph sz="quarter" idx="4"/>
          </p:nvPr>
        </p:nvSpPr>
        <p:spPr>
          <a:xfrm>
            <a:off x="26012141" y="10671489"/>
            <a:ext cx="22633940"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140" y="7416165"/>
            <a:ext cx="4696884"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90505" y="7416165"/>
            <a:ext cx="4699847" cy="25354520"/>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0429"/>
            <a:ext cx="16846551" cy="5702494"/>
          </a:xfrm>
        </p:spPr>
        <p:txBody>
          <a:bodyPr anchor="b"/>
          <a:lstStyle>
            <a:lvl1pPr algn="l">
              <a:defRPr sz="3900" b="1"/>
            </a:lvl1pPr>
          </a:lstStyle>
          <a:p>
            <a:r>
              <a:rPr lang="en-US" smtClean="0"/>
              <a:t>Click to edit Master title style</a:t>
            </a:r>
            <a:endParaRPr lang="en-US"/>
          </a:p>
        </p:txBody>
      </p:sp>
      <p:sp>
        <p:nvSpPr>
          <p:cNvPr id="3" name="Content Placeholder 2"/>
          <p:cNvSpPr>
            <a:spLocks noGrp="1"/>
          </p:cNvSpPr>
          <p:nvPr>
            <p:ph idx="1"/>
          </p:nvPr>
        </p:nvSpPr>
        <p:spPr>
          <a:xfrm>
            <a:off x="20020280" y="1340429"/>
            <a:ext cx="28625800" cy="28720191"/>
          </a:xfrm>
        </p:spPr>
        <p:txBody>
          <a:bodyPr/>
          <a:lstStyle>
            <a:lvl1pPr>
              <a:defRPr sz="6200"/>
            </a:lvl1pPr>
            <a:lvl2pPr>
              <a:defRPr sz="5400"/>
            </a:lvl2pPr>
            <a:lvl3pPr>
              <a:defRPr sz="4600"/>
            </a:lvl3pPr>
            <a:lvl4pPr>
              <a:defRPr sz="3900"/>
            </a:lvl4pPr>
            <a:lvl5pPr>
              <a:defRPr sz="3900"/>
            </a:lvl5pPr>
            <a:lvl6pPr>
              <a:defRPr sz="3900"/>
            </a:lvl6pPr>
            <a:lvl7pPr>
              <a:defRPr sz="3900"/>
            </a:lvl7pPr>
            <a:lvl8pPr>
              <a:defRPr sz="3900"/>
            </a:lvl8pPr>
            <a:lvl9pPr>
              <a:defRPr sz="3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0" y="7042922"/>
            <a:ext cx="16846551" cy="23017698"/>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1" y="23556465"/>
            <a:ext cx="30723840" cy="2778222"/>
          </a:xfrm>
        </p:spPr>
        <p:txBody>
          <a:bodyPr anchor="b"/>
          <a:lstStyle>
            <a:lvl1pPr algn="l">
              <a:defRPr sz="3900" b="1"/>
            </a:lvl1pPr>
          </a:lstStyle>
          <a:p>
            <a:r>
              <a:rPr lang="en-US" smtClean="0"/>
              <a:t>Click to edit Master title style</a:t>
            </a:r>
            <a:endParaRPr lang="en-US"/>
          </a:p>
        </p:txBody>
      </p:sp>
      <p:sp>
        <p:nvSpPr>
          <p:cNvPr id="3" name="Picture Placeholder 2"/>
          <p:cNvSpPr>
            <a:spLocks noGrp="1"/>
          </p:cNvSpPr>
          <p:nvPr>
            <p:ph type="pic" idx="1"/>
          </p:nvPr>
        </p:nvSpPr>
        <p:spPr>
          <a:xfrm>
            <a:off x="10036811" y="3005413"/>
            <a:ext cx="30723840" cy="20190793"/>
          </a:xfrm>
        </p:spPr>
        <p:txBody>
          <a:bodyPr/>
          <a:lstStyle>
            <a:lvl1pPr marL="0" indent="0">
              <a:buNone/>
              <a:defRPr sz="6200"/>
            </a:lvl1pPr>
            <a:lvl2pPr marL="883905" indent="0">
              <a:buNone/>
              <a:defRPr sz="5400"/>
            </a:lvl2pPr>
            <a:lvl3pPr marL="1767810" indent="0">
              <a:buNone/>
              <a:defRPr sz="4600"/>
            </a:lvl3pPr>
            <a:lvl4pPr marL="2651714" indent="0">
              <a:buNone/>
              <a:defRPr sz="3900"/>
            </a:lvl4pPr>
            <a:lvl5pPr marL="3535619" indent="0">
              <a:buNone/>
              <a:defRPr sz="3900"/>
            </a:lvl5pPr>
            <a:lvl6pPr marL="4419524" indent="0">
              <a:buNone/>
              <a:defRPr sz="3900"/>
            </a:lvl6pPr>
            <a:lvl7pPr marL="5303429" indent="0">
              <a:buNone/>
              <a:defRPr sz="3900"/>
            </a:lvl7pPr>
            <a:lvl8pPr marL="6187333" indent="0">
              <a:buNone/>
              <a:defRPr sz="3900"/>
            </a:lvl8pPr>
            <a:lvl9pPr marL="7071238" indent="0">
              <a:buNone/>
              <a:defRPr sz="3900"/>
            </a:lvl9pPr>
          </a:lstStyle>
          <a:p>
            <a:pPr lvl="0"/>
            <a:endParaRPr lang="en-US" noProof="0" smtClean="0"/>
          </a:p>
        </p:txBody>
      </p:sp>
      <p:sp>
        <p:nvSpPr>
          <p:cNvPr id="4" name="Text Placeholder 3"/>
          <p:cNvSpPr>
            <a:spLocks noGrp="1"/>
          </p:cNvSpPr>
          <p:nvPr>
            <p:ph type="body" sz="half" idx="2"/>
          </p:nvPr>
        </p:nvSpPr>
        <p:spPr>
          <a:xfrm>
            <a:off x="10036811" y="26334687"/>
            <a:ext cx="30723840" cy="3949879"/>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6208" y="1301481"/>
            <a:ext cx="12226713" cy="314692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140" y="1301481"/>
            <a:ext cx="36401587" cy="31469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454035"/>
            <a:ext cx="43525440" cy="721169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9067821"/>
            <a:ext cx="35844480" cy="8600804"/>
          </a:xfrm>
        </p:spPr>
        <p:txBody>
          <a:bodyPr/>
          <a:lstStyle>
            <a:lvl1pPr marL="0" indent="0" algn="ctr">
              <a:buNone/>
              <a:defRPr/>
            </a:lvl1pPr>
            <a:lvl2pPr marL="883905" indent="0" algn="ctr">
              <a:buNone/>
              <a:defRPr/>
            </a:lvl2pPr>
            <a:lvl3pPr marL="1767810" indent="0" algn="ctr">
              <a:buNone/>
              <a:defRPr/>
            </a:lvl3pPr>
            <a:lvl4pPr marL="2651714" indent="0" algn="ctr">
              <a:buNone/>
              <a:defRPr/>
            </a:lvl4pPr>
            <a:lvl5pPr marL="3535619" indent="0" algn="ctr">
              <a:buNone/>
              <a:defRPr/>
            </a:lvl5pPr>
            <a:lvl6pPr marL="4419524" indent="0" algn="ctr">
              <a:buNone/>
              <a:defRPr/>
            </a:lvl6pPr>
            <a:lvl7pPr marL="5303429" indent="0" algn="ctr">
              <a:buNone/>
              <a:defRPr/>
            </a:lvl7pPr>
            <a:lvl8pPr marL="6187333" indent="0" algn="ctr">
              <a:buNone/>
              <a:defRPr/>
            </a:lvl8pPr>
            <a:lvl9pPr marL="7071238"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622095"/>
            <a:ext cx="43525440" cy="6685908"/>
          </a:xfrm>
        </p:spPr>
        <p:txBody>
          <a:bodyPr anchor="t"/>
          <a:lstStyle>
            <a:lvl1pPr algn="l">
              <a:defRPr sz="77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4261106"/>
            <a:ext cx="43525440" cy="7360990"/>
          </a:xfrm>
        </p:spPr>
        <p:txBody>
          <a:bodyPr anchor="b"/>
          <a:lstStyle>
            <a:lvl1pPr marL="0" indent="0">
              <a:buNone/>
              <a:defRPr sz="3900"/>
            </a:lvl1pPr>
            <a:lvl2pPr marL="883905" indent="0">
              <a:buNone/>
              <a:defRPr sz="3500"/>
            </a:lvl2pPr>
            <a:lvl3pPr marL="1767810" indent="0">
              <a:buNone/>
              <a:defRPr sz="3100"/>
            </a:lvl3pPr>
            <a:lvl4pPr marL="2651714" indent="0">
              <a:buNone/>
              <a:defRPr sz="2700"/>
            </a:lvl4pPr>
            <a:lvl5pPr marL="3535619" indent="0">
              <a:buNone/>
              <a:defRPr sz="2700"/>
            </a:lvl5pPr>
            <a:lvl6pPr marL="4419524" indent="0">
              <a:buNone/>
              <a:defRPr sz="2700"/>
            </a:lvl6pPr>
            <a:lvl7pPr marL="5303429" indent="0">
              <a:buNone/>
              <a:defRPr sz="2700"/>
            </a:lvl7pPr>
            <a:lvl8pPr marL="6187333" indent="0">
              <a:buNone/>
              <a:defRPr sz="2700"/>
            </a:lvl8pPr>
            <a:lvl9pPr marL="7071238" indent="0">
              <a:buNone/>
              <a:defRPr sz="27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140" y="6429507"/>
            <a:ext cx="23425151" cy="25614167"/>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718772" y="6429507"/>
            <a:ext cx="23428113" cy="25614167"/>
          </a:xfrm>
        </p:spPr>
        <p:txBody>
          <a:bodyPr/>
          <a:lstStyle>
            <a:lvl1pPr>
              <a:defRPr sz="5400"/>
            </a:lvl1pPr>
            <a:lvl2pPr>
              <a:defRPr sz="46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6919"/>
            <a:ext cx="46085760" cy="5608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533007"/>
            <a:ext cx="22625051"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4" name="Content Placeholder 3"/>
          <p:cNvSpPr>
            <a:spLocks noGrp="1"/>
          </p:cNvSpPr>
          <p:nvPr>
            <p:ph sz="half" idx="2"/>
          </p:nvPr>
        </p:nvSpPr>
        <p:spPr>
          <a:xfrm>
            <a:off x="2560321" y="10671489"/>
            <a:ext cx="22625051"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1" y="7533007"/>
            <a:ext cx="22633940"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6" name="Content Placeholder 5"/>
          <p:cNvSpPr>
            <a:spLocks noGrp="1"/>
          </p:cNvSpPr>
          <p:nvPr>
            <p:ph sz="quarter" idx="4"/>
          </p:nvPr>
        </p:nvSpPr>
        <p:spPr>
          <a:xfrm>
            <a:off x="26012141" y="10671489"/>
            <a:ext cx="22633940"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6919"/>
            <a:ext cx="46085760" cy="5608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533007"/>
            <a:ext cx="22625051"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4" name="Content Placeholder 3"/>
          <p:cNvSpPr>
            <a:spLocks noGrp="1"/>
          </p:cNvSpPr>
          <p:nvPr>
            <p:ph sz="half" idx="2"/>
          </p:nvPr>
        </p:nvSpPr>
        <p:spPr>
          <a:xfrm>
            <a:off x="2560321" y="10671489"/>
            <a:ext cx="22625051"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1" y="7533007"/>
            <a:ext cx="22633940" cy="3138481"/>
          </a:xfrm>
        </p:spPr>
        <p:txBody>
          <a:bodyPr anchor="b"/>
          <a:lstStyle>
            <a:lvl1pPr marL="0" indent="0">
              <a:buNone/>
              <a:defRPr sz="4600" b="1"/>
            </a:lvl1pPr>
            <a:lvl2pPr marL="883905" indent="0">
              <a:buNone/>
              <a:defRPr sz="3900" b="1"/>
            </a:lvl2pPr>
            <a:lvl3pPr marL="1767810" indent="0">
              <a:buNone/>
              <a:defRPr sz="3500" b="1"/>
            </a:lvl3pPr>
            <a:lvl4pPr marL="2651714" indent="0">
              <a:buNone/>
              <a:defRPr sz="3100" b="1"/>
            </a:lvl4pPr>
            <a:lvl5pPr marL="3535619" indent="0">
              <a:buNone/>
              <a:defRPr sz="3100" b="1"/>
            </a:lvl5pPr>
            <a:lvl6pPr marL="4419524" indent="0">
              <a:buNone/>
              <a:defRPr sz="3100" b="1"/>
            </a:lvl6pPr>
            <a:lvl7pPr marL="5303429" indent="0">
              <a:buNone/>
              <a:defRPr sz="3100" b="1"/>
            </a:lvl7pPr>
            <a:lvl8pPr marL="6187333" indent="0">
              <a:buNone/>
              <a:defRPr sz="3100" b="1"/>
            </a:lvl8pPr>
            <a:lvl9pPr marL="7071238" indent="0">
              <a:buNone/>
              <a:defRPr sz="3100" b="1"/>
            </a:lvl9pPr>
          </a:lstStyle>
          <a:p>
            <a:pPr lvl="0"/>
            <a:r>
              <a:rPr lang="en-US" smtClean="0"/>
              <a:t>Click to edit Master text styles</a:t>
            </a:r>
          </a:p>
        </p:txBody>
      </p:sp>
      <p:sp>
        <p:nvSpPr>
          <p:cNvPr id="6" name="Content Placeholder 5"/>
          <p:cNvSpPr>
            <a:spLocks noGrp="1"/>
          </p:cNvSpPr>
          <p:nvPr>
            <p:ph sz="quarter" idx="4"/>
          </p:nvPr>
        </p:nvSpPr>
        <p:spPr>
          <a:xfrm>
            <a:off x="26012141" y="10671489"/>
            <a:ext cx="22633940" cy="19389132"/>
          </a:xfrm>
        </p:spPr>
        <p:txBody>
          <a:bodyPr/>
          <a:lstStyle>
            <a:lvl1pPr>
              <a:defRPr sz="4600"/>
            </a:lvl1pPr>
            <a:lvl2pPr>
              <a:defRPr sz="3900"/>
            </a:lvl2pPr>
            <a:lvl3pPr>
              <a:defRPr sz="35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0429"/>
            <a:ext cx="16846551" cy="5702494"/>
          </a:xfrm>
        </p:spPr>
        <p:txBody>
          <a:bodyPr anchor="b"/>
          <a:lstStyle>
            <a:lvl1pPr algn="l">
              <a:defRPr sz="3900" b="1"/>
            </a:lvl1pPr>
          </a:lstStyle>
          <a:p>
            <a:r>
              <a:rPr lang="en-US" smtClean="0"/>
              <a:t>Click to edit Master title style</a:t>
            </a:r>
            <a:endParaRPr lang="en-US"/>
          </a:p>
        </p:txBody>
      </p:sp>
      <p:sp>
        <p:nvSpPr>
          <p:cNvPr id="3" name="Content Placeholder 2"/>
          <p:cNvSpPr>
            <a:spLocks noGrp="1"/>
          </p:cNvSpPr>
          <p:nvPr>
            <p:ph idx="1"/>
          </p:nvPr>
        </p:nvSpPr>
        <p:spPr>
          <a:xfrm>
            <a:off x="20020280" y="1340429"/>
            <a:ext cx="28625800" cy="28720191"/>
          </a:xfrm>
        </p:spPr>
        <p:txBody>
          <a:bodyPr/>
          <a:lstStyle>
            <a:lvl1pPr>
              <a:defRPr sz="6200"/>
            </a:lvl1pPr>
            <a:lvl2pPr>
              <a:defRPr sz="5400"/>
            </a:lvl2pPr>
            <a:lvl3pPr>
              <a:defRPr sz="4600"/>
            </a:lvl3pPr>
            <a:lvl4pPr>
              <a:defRPr sz="3900"/>
            </a:lvl4pPr>
            <a:lvl5pPr>
              <a:defRPr sz="3900"/>
            </a:lvl5pPr>
            <a:lvl6pPr>
              <a:defRPr sz="3900"/>
            </a:lvl6pPr>
            <a:lvl7pPr>
              <a:defRPr sz="3900"/>
            </a:lvl7pPr>
            <a:lvl8pPr>
              <a:defRPr sz="3900"/>
            </a:lvl8pPr>
            <a:lvl9pPr>
              <a:defRPr sz="3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0" y="7042922"/>
            <a:ext cx="16846551" cy="23017698"/>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1" y="23556465"/>
            <a:ext cx="30723840" cy="2778222"/>
          </a:xfrm>
        </p:spPr>
        <p:txBody>
          <a:bodyPr anchor="b"/>
          <a:lstStyle>
            <a:lvl1pPr algn="l">
              <a:defRPr sz="3900" b="1"/>
            </a:lvl1pPr>
          </a:lstStyle>
          <a:p>
            <a:r>
              <a:rPr lang="en-US" smtClean="0"/>
              <a:t>Click to edit Master title style</a:t>
            </a:r>
            <a:endParaRPr lang="en-US"/>
          </a:p>
        </p:txBody>
      </p:sp>
      <p:sp>
        <p:nvSpPr>
          <p:cNvPr id="3" name="Picture Placeholder 2"/>
          <p:cNvSpPr>
            <a:spLocks noGrp="1"/>
          </p:cNvSpPr>
          <p:nvPr>
            <p:ph type="pic" idx="1"/>
          </p:nvPr>
        </p:nvSpPr>
        <p:spPr>
          <a:xfrm>
            <a:off x="10036811" y="3005413"/>
            <a:ext cx="30723840" cy="20190793"/>
          </a:xfrm>
        </p:spPr>
        <p:txBody>
          <a:bodyPr/>
          <a:lstStyle>
            <a:lvl1pPr marL="0" indent="0">
              <a:buNone/>
              <a:defRPr sz="6200"/>
            </a:lvl1pPr>
            <a:lvl2pPr marL="883905" indent="0">
              <a:buNone/>
              <a:defRPr sz="5400"/>
            </a:lvl2pPr>
            <a:lvl3pPr marL="1767810" indent="0">
              <a:buNone/>
              <a:defRPr sz="4600"/>
            </a:lvl3pPr>
            <a:lvl4pPr marL="2651714" indent="0">
              <a:buNone/>
              <a:defRPr sz="3900"/>
            </a:lvl4pPr>
            <a:lvl5pPr marL="3535619" indent="0">
              <a:buNone/>
              <a:defRPr sz="3900"/>
            </a:lvl5pPr>
            <a:lvl6pPr marL="4419524" indent="0">
              <a:buNone/>
              <a:defRPr sz="3900"/>
            </a:lvl6pPr>
            <a:lvl7pPr marL="5303429" indent="0">
              <a:buNone/>
              <a:defRPr sz="3900"/>
            </a:lvl7pPr>
            <a:lvl8pPr marL="6187333" indent="0">
              <a:buNone/>
              <a:defRPr sz="3900"/>
            </a:lvl8pPr>
            <a:lvl9pPr marL="7071238" indent="0">
              <a:buNone/>
              <a:defRPr sz="3900"/>
            </a:lvl9pPr>
          </a:lstStyle>
          <a:p>
            <a:pPr lvl="0"/>
            <a:endParaRPr lang="en-US" noProof="0" smtClean="0"/>
          </a:p>
        </p:txBody>
      </p:sp>
      <p:sp>
        <p:nvSpPr>
          <p:cNvPr id="4" name="Text Placeholder 3"/>
          <p:cNvSpPr>
            <a:spLocks noGrp="1"/>
          </p:cNvSpPr>
          <p:nvPr>
            <p:ph type="body" sz="half" idx="2"/>
          </p:nvPr>
        </p:nvSpPr>
        <p:spPr>
          <a:xfrm>
            <a:off x="10036811" y="26334687"/>
            <a:ext cx="30723840" cy="3949879"/>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6208" y="1301481"/>
            <a:ext cx="12226713" cy="307421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140" y="1301481"/>
            <a:ext cx="36401587" cy="307421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5928" y="1"/>
            <a:ext cx="51200473" cy="5004694"/>
          </a:xfrm>
          <a:prstGeom prst="rect">
            <a:avLst/>
          </a:prstGeom>
          <a:noFill/>
          <a:ln w="9525">
            <a:noFill/>
            <a:miter lim="800000"/>
            <a:headEnd/>
            <a:tailEnd/>
          </a:ln>
        </p:spPr>
      </p:pic>
      <p:pic>
        <p:nvPicPr>
          <p:cNvPr id="7" name="Picture 4"/>
          <p:cNvPicPr>
            <a:picLocks noChangeAspect="1" noChangeArrowheads="1"/>
          </p:cNvPicPr>
          <p:nvPr/>
        </p:nvPicPr>
        <p:blipFill>
          <a:blip r:embed="rId3" cstate="print">
            <a:lum bright="24000" contrast="-2000"/>
          </a:blip>
          <a:srcRect/>
          <a:stretch>
            <a:fillRect/>
          </a:stretch>
        </p:blipFill>
        <p:spPr bwMode="auto">
          <a:xfrm>
            <a:off x="2856653" y="1557882"/>
            <a:ext cx="7953587" cy="1596828"/>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40429"/>
            <a:ext cx="16846551" cy="5702494"/>
          </a:xfrm>
        </p:spPr>
        <p:txBody>
          <a:bodyPr anchor="b"/>
          <a:lstStyle>
            <a:lvl1pPr algn="l">
              <a:defRPr sz="3900" b="1"/>
            </a:lvl1pPr>
          </a:lstStyle>
          <a:p>
            <a:r>
              <a:rPr lang="en-US" smtClean="0"/>
              <a:t>Click to edit Master title style</a:t>
            </a:r>
            <a:endParaRPr lang="en-US"/>
          </a:p>
        </p:txBody>
      </p:sp>
      <p:sp>
        <p:nvSpPr>
          <p:cNvPr id="3" name="Content Placeholder 2"/>
          <p:cNvSpPr>
            <a:spLocks noGrp="1"/>
          </p:cNvSpPr>
          <p:nvPr>
            <p:ph idx="1"/>
          </p:nvPr>
        </p:nvSpPr>
        <p:spPr>
          <a:xfrm>
            <a:off x="20020280" y="1340429"/>
            <a:ext cx="28625800" cy="28720191"/>
          </a:xfrm>
        </p:spPr>
        <p:txBody>
          <a:bodyPr/>
          <a:lstStyle>
            <a:lvl1pPr>
              <a:defRPr sz="6200"/>
            </a:lvl1pPr>
            <a:lvl2pPr>
              <a:defRPr sz="5400"/>
            </a:lvl2pPr>
            <a:lvl3pPr>
              <a:defRPr sz="4600"/>
            </a:lvl3pPr>
            <a:lvl4pPr>
              <a:defRPr sz="3900"/>
            </a:lvl4pPr>
            <a:lvl5pPr>
              <a:defRPr sz="3900"/>
            </a:lvl5pPr>
            <a:lvl6pPr>
              <a:defRPr sz="3900"/>
            </a:lvl6pPr>
            <a:lvl7pPr>
              <a:defRPr sz="3900"/>
            </a:lvl7pPr>
            <a:lvl8pPr>
              <a:defRPr sz="3900"/>
            </a:lvl8pPr>
            <a:lvl9pPr>
              <a:defRPr sz="3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0" y="7042922"/>
            <a:ext cx="16846551" cy="23017698"/>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1" y="23556465"/>
            <a:ext cx="30723840" cy="2778222"/>
          </a:xfrm>
        </p:spPr>
        <p:txBody>
          <a:bodyPr anchor="b"/>
          <a:lstStyle>
            <a:lvl1pPr algn="l">
              <a:defRPr sz="3900" b="1"/>
            </a:lvl1pPr>
          </a:lstStyle>
          <a:p>
            <a:r>
              <a:rPr lang="en-US" smtClean="0"/>
              <a:t>Click to edit Master title style</a:t>
            </a:r>
            <a:endParaRPr lang="en-US"/>
          </a:p>
        </p:txBody>
      </p:sp>
      <p:sp>
        <p:nvSpPr>
          <p:cNvPr id="3" name="Picture Placeholder 2"/>
          <p:cNvSpPr>
            <a:spLocks noGrp="1"/>
          </p:cNvSpPr>
          <p:nvPr>
            <p:ph type="pic" idx="1"/>
          </p:nvPr>
        </p:nvSpPr>
        <p:spPr>
          <a:xfrm>
            <a:off x="10036811" y="3005413"/>
            <a:ext cx="30723840" cy="20190793"/>
          </a:xfrm>
        </p:spPr>
        <p:txBody>
          <a:bodyPr/>
          <a:lstStyle>
            <a:lvl1pPr marL="0" indent="0">
              <a:buNone/>
              <a:defRPr sz="6200"/>
            </a:lvl1pPr>
            <a:lvl2pPr marL="883905" indent="0">
              <a:buNone/>
              <a:defRPr sz="5400"/>
            </a:lvl2pPr>
            <a:lvl3pPr marL="1767810" indent="0">
              <a:buNone/>
              <a:defRPr sz="4600"/>
            </a:lvl3pPr>
            <a:lvl4pPr marL="2651714" indent="0">
              <a:buNone/>
              <a:defRPr sz="3900"/>
            </a:lvl4pPr>
            <a:lvl5pPr marL="3535619" indent="0">
              <a:buNone/>
              <a:defRPr sz="3900"/>
            </a:lvl5pPr>
            <a:lvl6pPr marL="4419524" indent="0">
              <a:buNone/>
              <a:defRPr sz="3900"/>
            </a:lvl6pPr>
            <a:lvl7pPr marL="5303429" indent="0">
              <a:buNone/>
              <a:defRPr sz="3900"/>
            </a:lvl7pPr>
            <a:lvl8pPr marL="6187333" indent="0">
              <a:buNone/>
              <a:defRPr sz="3900"/>
            </a:lvl8pPr>
            <a:lvl9pPr marL="7071238" indent="0">
              <a:buNone/>
              <a:defRPr sz="3900"/>
            </a:lvl9pPr>
          </a:lstStyle>
          <a:p>
            <a:pPr lvl="0"/>
            <a:r>
              <a:rPr lang="en-US" noProof="0" smtClean="0"/>
              <a:t>Click icon to add picture</a:t>
            </a:r>
          </a:p>
        </p:txBody>
      </p:sp>
      <p:sp>
        <p:nvSpPr>
          <p:cNvPr id="4" name="Text Placeholder 3"/>
          <p:cNvSpPr>
            <a:spLocks noGrp="1"/>
          </p:cNvSpPr>
          <p:nvPr>
            <p:ph type="body" sz="half" idx="2"/>
          </p:nvPr>
        </p:nvSpPr>
        <p:spPr>
          <a:xfrm>
            <a:off x="10036811" y="26334687"/>
            <a:ext cx="30723840" cy="3949879"/>
          </a:xfrm>
        </p:spPr>
        <p:txBody>
          <a:bodyPr/>
          <a:lstStyle>
            <a:lvl1pPr marL="0" indent="0">
              <a:buNone/>
              <a:defRPr sz="2700"/>
            </a:lvl1pPr>
            <a:lvl2pPr marL="883905" indent="0">
              <a:buNone/>
              <a:defRPr sz="2300"/>
            </a:lvl2pPr>
            <a:lvl3pPr marL="1767810" indent="0">
              <a:buNone/>
              <a:defRPr sz="1900"/>
            </a:lvl3pPr>
            <a:lvl4pPr marL="2651714" indent="0">
              <a:buNone/>
              <a:defRPr sz="1700"/>
            </a:lvl4pPr>
            <a:lvl5pPr marL="3535619" indent="0">
              <a:buNone/>
              <a:defRPr sz="1700"/>
            </a:lvl5pPr>
            <a:lvl6pPr marL="4419524" indent="0">
              <a:buNone/>
              <a:defRPr sz="1700"/>
            </a:lvl6pPr>
            <a:lvl7pPr marL="5303429" indent="0">
              <a:buNone/>
              <a:defRPr sz="1700"/>
            </a:lvl7pPr>
            <a:lvl8pPr marL="6187333" indent="0">
              <a:buNone/>
              <a:defRPr sz="1700"/>
            </a:lvl8pPr>
            <a:lvl9pPr marL="7071238" indent="0">
              <a:buNone/>
              <a:defRPr sz="17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1120141" y="1301482"/>
            <a:ext cx="48912780" cy="2252437"/>
          </a:xfrm>
          <a:prstGeom prst="rect">
            <a:avLst/>
          </a:prstGeom>
          <a:noFill/>
          <a:ln w="9525">
            <a:noFill/>
            <a:miter lim="800000"/>
            <a:headEnd/>
            <a:tailEnd/>
          </a:ln>
        </p:spPr>
        <p:txBody>
          <a:bodyPr vert="horz" wrap="square" lIns="100998" tIns="50496" rIns="100998" bIns="50496" numCol="1" anchor="ctr" anchorCtr="0" compatLnSpc="1">
            <a:prstTxWarp prst="textNoShape">
              <a:avLst/>
            </a:prstTxWarp>
          </a:bodyPr>
          <a:lstStyle/>
          <a:p>
            <a:pPr lvl="0"/>
            <a:r>
              <a:rPr lang="en-US" smtClean="0"/>
              <a:t>Click to edit Master title style</a:t>
            </a:r>
          </a:p>
        </p:txBody>
      </p:sp>
      <p:sp>
        <p:nvSpPr>
          <p:cNvPr id="1027" name="Rectangle 16"/>
          <p:cNvSpPr>
            <a:spLocks noGrp="1" noChangeArrowheads="1"/>
          </p:cNvSpPr>
          <p:nvPr>
            <p:ph type="body" idx="1"/>
          </p:nvPr>
        </p:nvSpPr>
        <p:spPr bwMode="auto">
          <a:xfrm>
            <a:off x="2009141" y="7416165"/>
            <a:ext cx="9681211" cy="25354520"/>
          </a:xfrm>
          <a:prstGeom prst="rect">
            <a:avLst/>
          </a:prstGeom>
          <a:noFill/>
          <a:ln w="9525">
            <a:noFill/>
            <a:miter lim="800000"/>
            <a:headEnd/>
            <a:tailEnd/>
          </a:ln>
        </p:spPr>
        <p:txBody>
          <a:bodyPr vert="horz" wrap="square" lIns="100998" tIns="50496" rIns="100998" bIns="50496"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80" r:id="rId7"/>
    <p:sldLayoutId id="2147484332" r:id="rId8"/>
    <p:sldLayoutId id="2147484333" r:id="rId9"/>
    <p:sldLayoutId id="2147484334" r:id="rId10"/>
    <p:sldLayoutId id="2147484335" r:id="rId11"/>
  </p:sldLayoutIdLst>
  <p:txStyles>
    <p:titleStyle>
      <a:lvl1pPr algn="l" defTabSz="1009739" rtl="0" eaLnBrk="1" fontAlgn="base" hangingPunct="1">
        <a:spcBef>
          <a:spcPct val="0"/>
        </a:spcBef>
        <a:spcAft>
          <a:spcPct val="0"/>
        </a:spcAft>
        <a:defRPr sz="9500">
          <a:solidFill>
            <a:schemeClr val="tx2"/>
          </a:solidFill>
          <a:latin typeface="+mj-lt"/>
          <a:ea typeface="+mj-ea"/>
          <a:cs typeface="+mj-cs"/>
        </a:defRPr>
      </a:lvl1pPr>
      <a:lvl2pPr algn="l" defTabSz="1009739" rtl="0" eaLnBrk="1" fontAlgn="base" hangingPunct="1">
        <a:spcBef>
          <a:spcPct val="0"/>
        </a:spcBef>
        <a:spcAft>
          <a:spcPct val="0"/>
        </a:spcAft>
        <a:defRPr sz="9500">
          <a:solidFill>
            <a:schemeClr val="tx2"/>
          </a:solidFill>
          <a:latin typeface="Arial Black" pitchFamily="34" charset="0"/>
        </a:defRPr>
      </a:lvl2pPr>
      <a:lvl3pPr algn="l" defTabSz="1009739" rtl="0" eaLnBrk="1" fontAlgn="base" hangingPunct="1">
        <a:spcBef>
          <a:spcPct val="0"/>
        </a:spcBef>
        <a:spcAft>
          <a:spcPct val="0"/>
        </a:spcAft>
        <a:defRPr sz="9500">
          <a:solidFill>
            <a:schemeClr val="tx2"/>
          </a:solidFill>
          <a:latin typeface="Arial Black" pitchFamily="34" charset="0"/>
        </a:defRPr>
      </a:lvl3pPr>
      <a:lvl4pPr algn="l" defTabSz="1009739" rtl="0" eaLnBrk="1" fontAlgn="base" hangingPunct="1">
        <a:spcBef>
          <a:spcPct val="0"/>
        </a:spcBef>
        <a:spcAft>
          <a:spcPct val="0"/>
        </a:spcAft>
        <a:defRPr sz="9500">
          <a:solidFill>
            <a:schemeClr val="tx2"/>
          </a:solidFill>
          <a:latin typeface="Arial Black" pitchFamily="34" charset="0"/>
        </a:defRPr>
      </a:lvl4pPr>
      <a:lvl5pPr algn="l" defTabSz="1009739" rtl="0" eaLnBrk="1" fontAlgn="base" hangingPunct="1">
        <a:spcBef>
          <a:spcPct val="0"/>
        </a:spcBef>
        <a:spcAft>
          <a:spcPct val="0"/>
        </a:spcAft>
        <a:defRPr sz="9500">
          <a:solidFill>
            <a:schemeClr val="tx2"/>
          </a:solidFill>
          <a:latin typeface="Arial Black" pitchFamily="34" charset="0"/>
        </a:defRPr>
      </a:lvl5pPr>
      <a:lvl6pPr marL="883905" algn="l" defTabSz="1009739" rtl="0" eaLnBrk="1" fontAlgn="base" hangingPunct="1">
        <a:spcBef>
          <a:spcPct val="0"/>
        </a:spcBef>
        <a:spcAft>
          <a:spcPct val="0"/>
        </a:spcAft>
        <a:defRPr sz="9500">
          <a:solidFill>
            <a:schemeClr val="tx2"/>
          </a:solidFill>
          <a:latin typeface="Arial Black" pitchFamily="34" charset="0"/>
        </a:defRPr>
      </a:lvl6pPr>
      <a:lvl7pPr marL="1767810" algn="l" defTabSz="1009739" rtl="0" eaLnBrk="1" fontAlgn="base" hangingPunct="1">
        <a:spcBef>
          <a:spcPct val="0"/>
        </a:spcBef>
        <a:spcAft>
          <a:spcPct val="0"/>
        </a:spcAft>
        <a:defRPr sz="9500">
          <a:solidFill>
            <a:schemeClr val="tx2"/>
          </a:solidFill>
          <a:latin typeface="Arial Black" pitchFamily="34" charset="0"/>
        </a:defRPr>
      </a:lvl7pPr>
      <a:lvl8pPr marL="2651714" algn="l" defTabSz="1009739" rtl="0" eaLnBrk="1" fontAlgn="base" hangingPunct="1">
        <a:spcBef>
          <a:spcPct val="0"/>
        </a:spcBef>
        <a:spcAft>
          <a:spcPct val="0"/>
        </a:spcAft>
        <a:defRPr sz="9500">
          <a:solidFill>
            <a:schemeClr val="tx2"/>
          </a:solidFill>
          <a:latin typeface="Arial Black" pitchFamily="34" charset="0"/>
        </a:defRPr>
      </a:lvl8pPr>
      <a:lvl9pPr marL="3535619" algn="l" defTabSz="1009739" rtl="0" eaLnBrk="1" fontAlgn="base" hangingPunct="1">
        <a:spcBef>
          <a:spcPct val="0"/>
        </a:spcBef>
        <a:spcAft>
          <a:spcPct val="0"/>
        </a:spcAft>
        <a:defRPr sz="9500">
          <a:solidFill>
            <a:schemeClr val="tx2"/>
          </a:solidFill>
          <a:latin typeface="Arial Black" pitchFamily="34" charset="0"/>
        </a:defRPr>
      </a:lvl9pPr>
    </p:titleStyle>
    <p:bodyStyle>
      <a:lvl1pPr marL="377502" indent="-377502" algn="l" defTabSz="1009739" rtl="0" eaLnBrk="1" fontAlgn="base" hangingPunct="1">
        <a:spcBef>
          <a:spcPct val="20000"/>
        </a:spcBef>
        <a:spcAft>
          <a:spcPct val="0"/>
        </a:spcAft>
        <a:buChar char="•"/>
        <a:defRPr sz="3300">
          <a:solidFill>
            <a:schemeClr val="tx1"/>
          </a:solidFill>
          <a:latin typeface="+mn-lt"/>
          <a:ea typeface="+mn-ea"/>
          <a:cs typeface="+mn-cs"/>
        </a:defRPr>
      </a:lvl1pPr>
      <a:lvl2pPr marL="816384" indent="-309981" algn="l" defTabSz="1009739" rtl="0" eaLnBrk="1" fontAlgn="base" hangingPunct="1">
        <a:spcBef>
          <a:spcPct val="20000"/>
        </a:spcBef>
        <a:spcAft>
          <a:spcPct val="0"/>
        </a:spcAft>
        <a:buChar char="–"/>
        <a:defRPr sz="3300">
          <a:solidFill>
            <a:schemeClr val="tx1"/>
          </a:solidFill>
          <a:latin typeface="+mn-lt"/>
        </a:defRPr>
      </a:lvl2pPr>
      <a:lvl3pPr marL="1261407" indent="-251667" algn="l" defTabSz="1009739" rtl="0" eaLnBrk="1" fontAlgn="base" hangingPunct="1">
        <a:spcBef>
          <a:spcPct val="20000"/>
        </a:spcBef>
        <a:spcAft>
          <a:spcPct val="0"/>
        </a:spcAft>
        <a:buChar char="•"/>
        <a:defRPr sz="2700">
          <a:solidFill>
            <a:schemeClr val="tx1"/>
          </a:solidFill>
          <a:latin typeface="+mn-lt"/>
        </a:defRPr>
      </a:lvl3pPr>
      <a:lvl4pPr marL="1767810" indent="-251667" algn="l" defTabSz="1009739" rtl="0" eaLnBrk="1" fontAlgn="base" hangingPunct="1">
        <a:spcBef>
          <a:spcPct val="20000"/>
        </a:spcBef>
        <a:spcAft>
          <a:spcPct val="0"/>
        </a:spcAft>
        <a:buChar char="–"/>
        <a:defRPr sz="2100">
          <a:solidFill>
            <a:schemeClr val="tx1"/>
          </a:solidFill>
          <a:latin typeface="+mn-lt"/>
        </a:defRPr>
      </a:lvl4pPr>
      <a:lvl5pPr marL="2274214" indent="-254737" algn="l" defTabSz="1009739" rtl="0" eaLnBrk="1" fontAlgn="base" hangingPunct="1">
        <a:spcBef>
          <a:spcPct val="20000"/>
        </a:spcBef>
        <a:spcAft>
          <a:spcPct val="0"/>
        </a:spcAft>
        <a:buChar char="»"/>
        <a:defRPr sz="2100">
          <a:solidFill>
            <a:schemeClr val="tx1"/>
          </a:solidFill>
          <a:latin typeface="+mn-lt"/>
        </a:defRPr>
      </a:lvl5pPr>
      <a:lvl6pPr marL="3158119" indent="-254737" algn="l" defTabSz="1009739" rtl="0" eaLnBrk="1" fontAlgn="base" hangingPunct="1">
        <a:spcBef>
          <a:spcPct val="20000"/>
        </a:spcBef>
        <a:spcAft>
          <a:spcPct val="0"/>
        </a:spcAft>
        <a:buChar char="»"/>
        <a:defRPr sz="2100">
          <a:solidFill>
            <a:schemeClr val="tx1"/>
          </a:solidFill>
          <a:latin typeface="+mn-lt"/>
        </a:defRPr>
      </a:lvl6pPr>
      <a:lvl7pPr marL="4042024" indent="-254737" algn="l" defTabSz="1009739" rtl="0" eaLnBrk="1" fontAlgn="base" hangingPunct="1">
        <a:spcBef>
          <a:spcPct val="20000"/>
        </a:spcBef>
        <a:spcAft>
          <a:spcPct val="0"/>
        </a:spcAft>
        <a:buChar char="»"/>
        <a:defRPr sz="2100">
          <a:solidFill>
            <a:schemeClr val="tx1"/>
          </a:solidFill>
          <a:latin typeface="+mn-lt"/>
        </a:defRPr>
      </a:lvl7pPr>
      <a:lvl8pPr marL="4925929" indent="-254737" algn="l" defTabSz="1009739" rtl="0" eaLnBrk="1" fontAlgn="base" hangingPunct="1">
        <a:spcBef>
          <a:spcPct val="20000"/>
        </a:spcBef>
        <a:spcAft>
          <a:spcPct val="0"/>
        </a:spcAft>
        <a:buChar char="»"/>
        <a:defRPr sz="2100">
          <a:solidFill>
            <a:schemeClr val="tx1"/>
          </a:solidFill>
          <a:latin typeface="+mn-lt"/>
        </a:defRPr>
      </a:lvl8pPr>
      <a:lvl9pPr marL="5809833" indent="-254737" algn="l" defTabSz="1009739" rtl="0" eaLnBrk="1" fontAlgn="base" hangingPunct="1">
        <a:spcBef>
          <a:spcPct val="20000"/>
        </a:spcBef>
        <a:spcAft>
          <a:spcPct val="0"/>
        </a:spcAft>
        <a:buChar char="»"/>
        <a:defRPr sz="2100">
          <a:solidFill>
            <a:schemeClr val="tx1"/>
          </a:solidFill>
          <a:latin typeface="+mn-lt"/>
        </a:defRPr>
      </a:lvl9pPr>
    </p:bodyStyle>
    <p:otherStyle>
      <a:defPPr>
        <a:defRPr lang="en-US"/>
      </a:defPPr>
      <a:lvl1pPr marL="0" algn="l" defTabSz="1767810" rtl="0" eaLnBrk="1" latinLnBrk="0" hangingPunct="1">
        <a:defRPr sz="3500" kern="1200">
          <a:solidFill>
            <a:schemeClr val="tx1"/>
          </a:solidFill>
          <a:latin typeface="+mn-lt"/>
          <a:ea typeface="+mn-ea"/>
          <a:cs typeface="+mn-cs"/>
        </a:defRPr>
      </a:lvl1pPr>
      <a:lvl2pPr marL="883905" algn="l" defTabSz="1767810" rtl="0" eaLnBrk="1" latinLnBrk="0" hangingPunct="1">
        <a:defRPr sz="3500" kern="1200">
          <a:solidFill>
            <a:schemeClr val="tx1"/>
          </a:solidFill>
          <a:latin typeface="+mn-lt"/>
          <a:ea typeface="+mn-ea"/>
          <a:cs typeface="+mn-cs"/>
        </a:defRPr>
      </a:lvl2pPr>
      <a:lvl3pPr marL="1767810" algn="l" defTabSz="1767810" rtl="0" eaLnBrk="1" latinLnBrk="0" hangingPunct="1">
        <a:defRPr sz="3500" kern="1200">
          <a:solidFill>
            <a:schemeClr val="tx1"/>
          </a:solidFill>
          <a:latin typeface="+mn-lt"/>
          <a:ea typeface="+mn-ea"/>
          <a:cs typeface="+mn-cs"/>
        </a:defRPr>
      </a:lvl3pPr>
      <a:lvl4pPr marL="2651714" algn="l" defTabSz="1767810" rtl="0" eaLnBrk="1" latinLnBrk="0" hangingPunct="1">
        <a:defRPr sz="3500" kern="1200">
          <a:solidFill>
            <a:schemeClr val="tx1"/>
          </a:solidFill>
          <a:latin typeface="+mn-lt"/>
          <a:ea typeface="+mn-ea"/>
          <a:cs typeface="+mn-cs"/>
        </a:defRPr>
      </a:lvl4pPr>
      <a:lvl5pPr marL="3535619" algn="l" defTabSz="1767810" rtl="0" eaLnBrk="1" latinLnBrk="0" hangingPunct="1">
        <a:defRPr sz="3500" kern="1200">
          <a:solidFill>
            <a:schemeClr val="tx1"/>
          </a:solidFill>
          <a:latin typeface="+mn-lt"/>
          <a:ea typeface="+mn-ea"/>
          <a:cs typeface="+mn-cs"/>
        </a:defRPr>
      </a:lvl5pPr>
      <a:lvl6pPr marL="4419524" algn="l" defTabSz="1767810" rtl="0" eaLnBrk="1" latinLnBrk="0" hangingPunct="1">
        <a:defRPr sz="3500" kern="1200">
          <a:solidFill>
            <a:schemeClr val="tx1"/>
          </a:solidFill>
          <a:latin typeface="+mn-lt"/>
          <a:ea typeface="+mn-ea"/>
          <a:cs typeface="+mn-cs"/>
        </a:defRPr>
      </a:lvl6pPr>
      <a:lvl7pPr marL="5303429" algn="l" defTabSz="1767810" rtl="0" eaLnBrk="1" latinLnBrk="0" hangingPunct="1">
        <a:defRPr sz="3500" kern="1200">
          <a:solidFill>
            <a:schemeClr val="tx1"/>
          </a:solidFill>
          <a:latin typeface="+mn-lt"/>
          <a:ea typeface="+mn-ea"/>
          <a:cs typeface="+mn-cs"/>
        </a:defRPr>
      </a:lvl7pPr>
      <a:lvl8pPr marL="6187333" algn="l" defTabSz="1767810" rtl="0" eaLnBrk="1" latinLnBrk="0" hangingPunct="1">
        <a:defRPr sz="3500" kern="1200">
          <a:solidFill>
            <a:schemeClr val="tx1"/>
          </a:solidFill>
          <a:latin typeface="+mn-lt"/>
          <a:ea typeface="+mn-ea"/>
          <a:cs typeface="+mn-cs"/>
        </a:defRPr>
      </a:lvl8pPr>
      <a:lvl9pPr marL="7071238" algn="l" defTabSz="1767810" rtl="0" eaLnBrk="1" latinLnBrk="0" hangingPunct="1">
        <a:defRPr sz="3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0" y="5063115"/>
            <a:ext cx="51206400" cy="28587123"/>
          </a:xfrm>
          <a:prstGeom prst="rect">
            <a:avLst/>
          </a:prstGeom>
          <a:solidFill>
            <a:srgbClr val="AABAC9"/>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98307" name="Rectangle 3"/>
          <p:cNvSpPr>
            <a:spLocks noChangeArrowheads="1"/>
          </p:cNvSpPr>
          <p:nvPr/>
        </p:nvSpPr>
        <p:spPr bwMode="auto">
          <a:xfrm>
            <a:off x="0" y="1"/>
            <a:ext cx="51206400" cy="4878117"/>
          </a:xfrm>
          <a:prstGeom prst="rect">
            <a:avLst/>
          </a:prstGeom>
          <a:solidFill>
            <a:srgbClr val="D7D7D7"/>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98308" name="Rectangle 4"/>
          <p:cNvSpPr>
            <a:spLocks noChangeArrowheads="1"/>
          </p:cNvSpPr>
          <p:nvPr/>
        </p:nvSpPr>
        <p:spPr bwMode="auto">
          <a:xfrm>
            <a:off x="0" y="4907326"/>
            <a:ext cx="51206400" cy="133070"/>
          </a:xfrm>
          <a:prstGeom prst="rect">
            <a:avLst/>
          </a:prstGeom>
          <a:solidFill>
            <a:srgbClr val="660000"/>
          </a:solidFill>
          <a:ln w="9525">
            <a:noFill/>
            <a:miter lim="800000"/>
            <a:headEnd/>
            <a:tailEnd/>
          </a:ln>
          <a:effectLst/>
        </p:spPr>
        <p:txBody>
          <a:bodyPr wrap="none" lIns="176781" tIns="88390" rIns="176781" bIns="88390" anchor="ctr"/>
          <a:lstStyle/>
          <a:p>
            <a:pPr>
              <a:defRPr/>
            </a:pPr>
            <a:endParaRPr lang="en-US"/>
          </a:p>
        </p:txBody>
      </p:sp>
      <p:sp>
        <p:nvSpPr>
          <p:cNvPr id="98310" name="Rectangle 6"/>
          <p:cNvSpPr>
            <a:spLocks noChangeArrowheads="1"/>
          </p:cNvSpPr>
          <p:nvPr/>
        </p:nvSpPr>
        <p:spPr bwMode="auto">
          <a:xfrm>
            <a:off x="13397231" y="5764162"/>
            <a:ext cx="24201542"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98309" name="Rectangle 5"/>
          <p:cNvSpPr>
            <a:spLocks noChangeArrowheads="1"/>
          </p:cNvSpPr>
          <p:nvPr/>
        </p:nvSpPr>
        <p:spPr bwMode="auto">
          <a:xfrm>
            <a:off x="800101" y="5764162"/>
            <a:ext cx="116459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98312" name="Rectangle 8"/>
          <p:cNvSpPr>
            <a:spLocks noChangeArrowheads="1"/>
          </p:cNvSpPr>
          <p:nvPr/>
        </p:nvSpPr>
        <p:spPr bwMode="auto">
          <a:xfrm>
            <a:off x="38582601" y="5764162"/>
            <a:ext cx="116459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98313" name="Text Box 9"/>
          <p:cNvSpPr txBox="1">
            <a:spLocks noChangeArrowheads="1"/>
          </p:cNvSpPr>
          <p:nvPr/>
        </p:nvSpPr>
        <p:spPr bwMode="auto">
          <a:xfrm>
            <a:off x="699348" y="33127701"/>
            <a:ext cx="2933700" cy="382979"/>
          </a:xfrm>
          <a:prstGeom prst="rect">
            <a:avLst/>
          </a:prstGeom>
          <a:noFill/>
          <a:ln w="9525">
            <a:noFill/>
            <a:miter lim="800000"/>
            <a:headEnd/>
            <a:tailEnd/>
          </a:ln>
          <a:effectLst/>
        </p:spPr>
        <p:txBody>
          <a:bodyPr lIns="100998" tIns="50496" rIns="100998" bIns="50496">
            <a:spAutoFit/>
          </a:bodyPr>
          <a:lstStyle/>
          <a:p>
            <a:pPr defTabSz="1009739" eaLnBrk="0" hangingPunct="0">
              <a:lnSpc>
                <a:spcPct val="65000"/>
              </a:lnSpc>
              <a:spcBef>
                <a:spcPct val="50000"/>
              </a:spcBef>
              <a:defRPr/>
            </a:pPr>
            <a:r>
              <a:rPr lang="en-US" sz="600" b="1">
                <a:solidFill>
                  <a:schemeClr val="bg2"/>
                </a:solidFill>
                <a:latin typeface="Arial" charset="0"/>
              </a:rPr>
              <a:t>POSTER TEMPLATES BY:</a:t>
            </a:r>
          </a:p>
          <a:p>
            <a:pPr defTabSz="1009739" eaLnBrk="0" hangingPunct="0">
              <a:lnSpc>
                <a:spcPct val="65000"/>
              </a:lnSpc>
              <a:spcBef>
                <a:spcPct val="50000"/>
              </a:spcBef>
              <a:defRPr/>
            </a:pPr>
            <a:r>
              <a:rPr lang="en-US" sz="1200" b="1">
                <a:solidFill>
                  <a:schemeClr val="bg2"/>
                </a:solidFill>
                <a:latin typeface="Arial" charset="0"/>
              </a:rPr>
              <a:t>www.POSTERPRESENTATIONS.com</a:t>
            </a:r>
          </a:p>
        </p:txBody>
      </p:sp>
      <p:sp>
        <p:nvSpPr>
          <p:cNvPr id="2057" name="Rectangle 10"/>
          <p:cNvSpPr>
            <a:spLocks noGrp="1" noChangeArrowheads="1"/>
          </p:cNvSpPr>
          <p:nvPr>
            <p:ph type="title"/>
          </p:nvPr>
        </p:nvSpPr>
        <p:spPr bwMode="auto">
          <a:xfrm>
            <a:off x="1120141" y="1301482"/>
            <a:ext cx="48912780" cy="2252437"/>
          </a:xfrm>
          <a:prstGeom prst="rect">
            <a:avLst/>
          </a:prstGeom>
          <a:noFill/>
          <a:ln w="9525">
            <a:noFill/>
            <a:miter lim="800000"/>
            <a:headEnd/>
            <a:tailEnd/>
          </a:ln>
        </p:spPr>
        <p:txBody>
          <a:bodyPr vert="horz" wrap="square" lIns="100998" tIns="50496" rIns="100998" bIns="50496" numCol="1" anchor="ctr" anchorCtr="0" compatLnSpc="1">
            <a:prstTxWarp prst="textNoShape">
              <a:avLst/>
            </a:prstTxWarp>
          </a:bodyPr>
          <a:lstStyle/>
          <a:p>
            <a:pPr lvl="0"/>
            <a:r>
              <a:rPr lang="en-US" smtClean="0"/>
              <a:t>Click to edit Master title style</a:t>
            </a:r>
          </a:p>
        </p:txBody>
      </p:sp>
      <p:sp>
        <p:nvSpPr>
          <p:cNvPr id="2058" name="Rectangle 11"/>
          <p:cNvSpPr>
            <a:spLocks noGrp="1" noChangeArrowheads="1"/>
          </p:cNvSpPr>
          <p:nvPr>
            <p:ph type="body" idx="1"/>
          </p:nvPr>
        </p:nvSpPr>
        <p:spPr bwMode="auto">
          <a:xfrm>
            <a:off x="2009141" y="7416165"/>
            <a:ext cx="9681211" cy="25354520"/>
          </a:xfrm>
          <a:prstGeom prst="rect">
            <a:avLst/>
          </a:prstGeom>
          <a:noFill/>
          <a:ln w="9525">
            <a:noFill/>
            <a:miter lim="800000"/>
            <a:headEnd/>
            <a:tailEnd/>
          </a:ln>
        </p:spPr>
        <p:txBody>
          <a:bodyPr vert="horz" wrap="square" lIns="100998" tIns="50496" rIns="100998" bIns="50496"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defTabSz="1009739" rtl="0" eaLnBrk="0" fontAlgn="base" hangingPunct="0">
        <a:spcBef>
          <a:spcPct val="0"/>
        </a:spcBef>
        <a:spcAft>
          <a:spcPct val="0"/>
        </a:spcAft>
        <a:defRPr sz="9500">
          <a:solidFill>
            <a:schemeClr val="tx2"/>
          </a:solidFill>
          <a:latin typeface="+mj-lt"/>
          <a:ea typeface="+mj-ea"/>
          <a:cs typeface="+mj-cs"/>
        </a:defRPr>
      </a:lvl1pPr>
      <a:lvl2pPr algn="l" defTabSz="1009739" rtl="0" eaLnBrk="0" fontAlgn="base" hangingPunct="0">
        <a:spcBef>
          <a:spcPct val="0"/>
        </a:spcBef>
        <a:spcAft>
          <a:spcPct val="0"/>
        </a:spcAft>
        <a:defRPr sz="9500">
          <a:solidFill>
            <a:schemeClr val="tx2"/>
          </a:solidFill>
          <a:latin typeface="Arial Black" pitchFamily="34" charset="0"/>
        </a:defRPr>
      </a:lvl2pPr>
      <a:lvl3pPr algn="l" defTabSz="1009739" rtl="0" eaLnBrk="0" fontAlgn="base" hangingPunct="0">
        <a:spcBef>
          <a:spcPct val="0"/>
        </a:spcBef>
        <a:spcAft>
          <a:spcPct val="0"/>
        </a:spcAft>
        <a:defRPr sz="9500">
          <a:solidFill>
            <a:schemeClr val="tx2"/>
          </a:solidFill>
          <a:latin typeface="Arial Black" pitchFamily="34" charset="0"/>
        </a:defRPr>
      </a:lvl3pPr>
      <a:lvl4pPr algn="l" defTabSz="1009739" rtl="0" eaLnBrk="0" fontAlgn="base" hangingPunct="0">
        <a:spcBef>
          <a:spcPct val="0"/>
        </a:spcBef>
        <a:spcAft>
          <a:spcPct val="0"/>
        </a:spcAft>
        <a:defRPr sz="9500">
          <a:solidFill>
            <a:schemeClr val="tx2"/>
          </a:solidFill>
          <a:latin typeface="Arial Black" pitchFamily="34" charset="0"/>
        </a:defRPr>
      </a:lvl4pPr>
      <a:lvl5pPr algn="l" defTabSz="1009739" rtl="0" eaLnBrk="0" fontAlgn="base" hangingPunct="0">
        <a:spcBef>
          <a:spcPct val="0"/>
        </a:spcBef>
        <a:spcAft>
          <a:spcPct val="0"/>
        </a:spcAft>
        <a:defRPr sz="9500">
          <a:solidFill>
            <a:schemeClr val="tx2"/>
          </a:solidFill>
          <a:latin typeface="Arial Black" pitchFamily="34" charset="0"/>
        </a:defRPr>
      </a:lvl5pPr>
      <a:lvl6pPr marL="883905" algn="l" defTabSz="1009739" rtl="0" fontAlgn="base">
        <a:spcBef>
          <a:spcPct val="0"/>
        </a:spcBef>
        <a:spcAft>
          <a:spcPct val="0"/>
        </a:spcAft>
        <a:defRPr sz="9500">
          <a:solidFill>
            <a:schemeClr val="tx2"/>
          </a:solidFill>
          <a:latin typeface="Arial Black" pitchFamily="34" charset="0"/>
        </a:defRPr>
      </a:lvl6pPr>
      <a:lvl7pPr marL="1767810" algn="l" defTabSz="1009739" rtl="0" fontAlgn="base">
        <a:spcBef>
          <a:spcPct val="0"/>
        </a:spcBef>
        <a:spcAft>
          <a:spcPct val="0"/>
        </a:spcAft>
        <a:defRPr sz="9500">
          <a:solidFill>
            <a:schemeClr val="tx2"/>
          </a:solidFill>
          <a:latin typeface="Arial Black" pitchFamily="34" charset="0"/>
        </a:defRPr>
      </a:lvl7pPr>
      <a:lvl8pPr marL="2651714" algn="l" defTabSz="1009739" rtl="0" fontAlgn="base">
        <a:spcBef>
          <a:spcPct val="0"/>
        </a:spcBef>
        <a:spcAft>
          <a:spcPct val="0"/>
        </a:spcAft>
        <a:defRPr sz="9500">
          <a:solidFill>
            <a:schemeClr val="tx2"/>
          </a:solidFill>
          <a:latin typeface="Arial Black" pitchFamily="34" charset="0"/>
        </a:defRPr>
      </a:lvl8pPr>
      <a:lvl9pPr marL="3535619" algn="l" defTabSz="1009739" rtl="0" fontAlgn="base">
        <a:spcBef>
          <a:spcPct val="0"/>
        </a:spcBef>
        <a:spcAft>
          <a:spcPct val="0"/>
        </a:spcAft>
        <a:defRPr sz="9500">
          <a:solidFill>
            <a:schemeClr val="tx2"/>
          </a:solidFill>
          <a:latin typeface="Arial Black" pitchFamily="34" charset="0"/>
        </a:defRPr>
      </a:lvl9pPr>
    </p:titleStyle>
    <p:bodyStyle>
      <a:lvl1pPr marL="377502" indent="-377502" algn="l" defTabSz="1009739" rtl="0" eaLnBrk="0" fontAlgn="base" hangingPunct="0">
        <a:spcBef>
          <a:spcPct val="20000"/>
        </a:spcBef>
        <a:spcAft>
          <a:spcPct val="0"/>
        </a:spcAft>
        <a:buChar char="•"/>
        <a:defRPr sz="3300">
          <a:solidFill>
            <a:schemeClr val="tx1"/>
          </a:solidFill>
          <a:latin typeface="+mn-lt"/>
          <a:ea typeface="+mn-ea"/>
          <a:cs typeface="+mn-cs"/>
        </a:defRPr>
      </a:lvl1pPr>
      <a:lvl2pPr marL="816384" indent="-309981" algn="l" defTabSz="1009739" rtl="0" eaLnBrk="0" fontAlgn="base" hangingPunct="0">
        <a:spcBef>
          <a:spcPct val="20000"/>
        </a:spcBef>
        <a:spcAft>
          <a:spcPct val="0"/>
        </a:spcAft>
        <a:buChar char="–"/>
        <a:defRPr sz="3300">
          <a:solidFill>
            <a:schemeClr val="tx1"/>
          </a:solidFill>
          <a:latin typeface="+mn-lt"/>
        </a:defRPr>
      </a:lvl2pPr>
      <a:lvl3pPr marL="1261407" indent="-251667" algn="l" defTabSz="1009739" rtl="0" eaLnBrk="0" fontAlgn="base" hangingPunct="0">
        <a:spcBef>
          <a:spcPct val="20000"/>
        </a:spcBef>
        <a:spcAft>
          <a:spcPct val="0"/>
        </a:spcAft>
        <a:buChar char="•"/>
        <a:defRPr sz="2700">
          <a:solidFill>
            <a:schemeClr val="tx1"/>
          </a:solidFill>
          <a:latin typeface="+mn-lt"/>
        </a:defRPr>
      </a:lvl3pPr>
      <a:lvl4pPr marL="1767810" indent="-251667" algn="l" defTabSz="1009739" rtl="0" eaLnBrk="0" fontAlgn="base" hangingPunct="0">
        <a:spcBef>
          <a:spcPct val="20000"/>
        </a:spcBef>
        <a:spcAft>
          <a:spcPct val="0"/>
        </a:spcAft>
        <a:buChar char="–"/>
        <a:defRPr sz="2100">
          <a:solidFill>
            <a:schemeClr val="tx1"/>
          </a:solidFill>
          <a:latin typeface="+mn-lt"/>
        </a:defRPr>
      </a:lvl4pPr>
      <a:lvl5pPr marL="2274214" indent="-254737" algn="l" defTabSz="1009739" rtl="0" eaLnBrk="0" fontAlgn="base" hangingPunct="0">
        <a:spcBef>
          <a:spcPct val="20000"/>
        </a:spcBef>
        <a:spcAft>
          <a:spcPct val="0"/>
        </a:spcAft>
        <a:buChar char="»"/>
        <a:defRPr sz="2100">
          <a:solidFill>
            <a:schemeClr val="tx1"/>
          </a:solidFill>
          <a:latin typeface="+mn-lt"/>
        </a:defRPr>
      </a:lvl5pPr>
      <a:lvl6pPr marL="3158119" indent="-254737" algn="l" defTabSz="1009739" rtl="0" fontAlgn="base">
        <a:spcBef>
          <a:spcPct val="20000"/>
        </a:spcBef>
        <a:spcAft>
          <a:spcPct val="0"/>
        </a:spcAft>
        <a:buChar char="»"/>
        <a:defRPr sz="2100">
          <a:solidFill>
            <a:schemeClr val="tx1"/>
          </a:solidFill>
          <a:latin typeface="+mn-lt"/>
        </a:defRPr>
      </a:lvl6pPr>
      <a:lvl7pPr marL="4042024" indent="-254737" algn="l" defTabSz="1009739" rtl="0" fontAlgn="base">
        <a:spcBef>
          <a:spcPct val="20000"/>
        </a:spcBef>
        <a:spcAft>
          <a:spcPct val="0"/>
        </a:spcAft>
        <a:buChar char="»"/>
        <a:defRPr sz="2100">
          <a:solidFill>
            <a:schemeClr val="tx1"/>
          </a:solidFill>
          <a:latin typeface="+mn-lt"/>
        </a:defRPr>
      </a:lvl7pPr>
      <a:lvl8pPr marL="4925929" indent="-254737" algn="l" defTabSz="1009739" rtl="0" fontAlgn="base">
        <a:spcBef>
          <a:spcPct val="20000"/>
        </a:spcBef>
        <a:spcAft>
          <a:spcPct val="0"/>
        </a:spcAft>
        <a:buChar char="»"/>
        <a:defRPr sz="2100">
          <a:solidFill>
            <a:schemeClr val="tx1"/>
          </a:solidFill>
          <a:latin typeface="+mn-lt"/>
        </a:defRPr>
      </a:lvl8pPr>
      <a:lvl9pPr marL="5809833" indent="-254737" algn="l" defTabSz="1009739" rtl="0" fontAlgn="base">
        <a:spcBef>
          <a:spcPct val="20000"/>
        </a:spcBef>
        <a:spcAft>
          <a:spcPct val="0"/>
        </a:spcAft>
        <a:buChar char="»"/>
        <a:defRPr sz="2100">
          <a:solidFill>
            <a:schemeClr val="tx1"/>
          </a:solidFill>
          <a:latin typeface="+mn-lt"/>
        </a:defRPr>
      </a:lvl9pPr>
    </p:bodyStyle>
    <p:otherStyle>
      <a:defPPr>
        <a:defRPr lang="en-US"/>
      </a:defPPr>
      <a:lvl1pPr marL="0" algn="l" defTabSz="1767810" rtl="0" eaLnBrk="1" latinLnBrk="0" hangingPunct="1">
        <a:defRPr sz="3500" kern="1200">
          <a:solidFill>
            <a:schemeClr val="tx1"/>
          </a:solidFill>
          <a:latin typeface="+mn-lt"/>
          <a:ea typeface="+mn-ea"/>
          <a:cs typeface="+mn-cs"/>
        </a:defRPr>
      </a:lvl1pPr>
      <a:lvl2pPr marL="883905" algn="l" defTabSz="1767810" rtl="0" eaLnBrk="1" latinLnBrk="0" hangingPunct="1">
        <a:defRPr sz="3500" kern="1200">
          <a:solidFill>
            <a:schemeClr val="tx1"/>
          </a:solidFill>
          <a:latin typeface="+mn-lt"/>
          <a:ea typeface="+mn-ea"/>
          <a:cs typeface="+mn-cs"/>
        </a:defRPr>
      </a:lvl2pPr>
      <a:lvl3pPr marL="1767810" algn="l" defTabSz="1767810" rtl="0" eaLnBrk="1" latinLnBrk="0" hangingPunct="1">
        <a:defRPr sz="3500" kern="1200">
          <a:solidFill>
            <a:schemeClr val="tx1"/>
          </a:solidFill>
          <a:latin typeface="+mn-lt"/>
          <a:ea typeface="+mn-ea"/>
          <a:cs typeface="+mn-cs"/>
        </a:defRPr>
      </a:lvl3pPr>
      <a:lvl4pPr marL="2651714" algn="l" defTabSz="1767810" rtl="0" eaLnBrk="1" latinLnBrk="0" hangingPunct="1">
        <a:defRPr sz="3500" kern="1200">
          <a:solidFill>
            <a:schemeClr val="tx1"/>
          </a:solidFill>
          <a:latin typeface="+mn-lt"/>
          <a:ea typeface="+mn-ea"/>
          <a:cs typeface="+mn-cs"/>
        </a:defRPr>
      </a:lvl4pPr>
      <a:lvl5pPr marL="3535619" algn="l" defTabSz="1767810" rtl="0" eaLnBrk="1" latinLnBrk="0" hangingPunct="1">
        <a:defRPr sz="3500" kern="1200">
          <a:solidFill>
            <a:schemeClr val="tx1"/>
          </a:solidFill>
          <a:latin typeface="+mn-lt"/>
          <a:ea typeface="+mn-ea"/>
          <a:cs typeface="+mn-cs"/>
        </a:defRPr>
      </a:lvl5pPr>
      <a:lvl6pPr marL="4419524" algn="l" defTabSz="1767810" rtl="0" eaLnBrk="1" latinLnBrk="0" hangingPunct="1">
        <a:defRPr sz="3500" kern="1200">
          <a:solidFill>
            <a:schemeClr val="tx1"/>
          </a:solidFill>
          <a:latin typeface="+mn-lt"/>
          <a:ea typeface="+mn-ea"/>
          <a:cs typeface="+mn-cs"/>
        </a:defRPr>
      </a:lvl6pPr>
      <a:lvl7pPr marL="5303429" algn="l" defTabSz="1767810" rtl="0" eaLnBrk="1" latinLnBrk="0" hangingPunct="1">
        <a:defRPr sz="3500" kern="1200">
          <a:solidFill>
            <a:schemeClr val="tx1"/>
          </a:solidFill>
          <a:latin typeface="+mn-lt"/>
          <a:ea typeface="+mn-ea"/>
          <a:cs typeface="+mn-cs"/>
        </a:defRPr>
      </a:lvl7pPr>
      <a:lvl8pPr marL="6187333" algn="l" defTabSz="1767810" rtl="0" eaLnBrk="1" latinLnBrk="0" hangingPunct="1">
        <a:defRPr sz="3500" kern="1200">
          <a:solidFill>
            <a:schemeClr val="tx1"/>
          </a:solidFill>
          <a:latin typeface="+mn-lt"/>
          <a:ea typeface="+mn-ea"/>
          <a:cs typeface="+mn-cs"/>
        </a:defRPr>
      </a:lvl8pPr>
      <a:lvl9pPr marL="7071238" algn="l" defTabSz="1767810" rtl="0" eaLnBrk="1" latinLnBrk="0" hangingPunct="1">
        <a:defRPr sz="3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0" y="5063115"/>
            <a:ext cx="51206400" cy="28587123"/>
          </a:xfrm>
          <a:prstGeom prst="rect">
            <a:avLst/>
          </a:prstGeom>
          <a:solidFill>
            <a:srgbClr val="AABAC9"/>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100355" name="Rectangle 3"/>
          <p:cNvSpPr>
            <a:spLocks noChangeArrowheads="1"/>
          </p:cNvSpPr>
          <p:nvPr/>
        </p:nvSpPr>
        <p:spPr bwMode="auto">
          <a:xfrm>
            <a:off x="0" y="1"/>
            <a:ext cx="51206400" cy="4878117"/>
          </a:xfrm>
          <a:prstGeom prst="rect">
            <a:avLst/>
          </a:prstGeom>
          <a:solidFill>
            <a:srgbClr val="D7D7D7"/>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100356" name="Rectangle 4"/>
          <p:cNvSpPr>
            <a:spLocks noChangeArrowheads="1"/>
          </p:cNvSpPr>
          <p:nvPr/>
        </p:nvSpPr>
        <p:spPr bwMode="auto">
          <a:xfrm>
            <a:off x="0" y="4907326"/>
            <a:ext cx="51206400" cy="133070"/>
          </a:xfrm>
          <a:prstGeom prst="rect">
            <a:avLst/>
          </a:prstGeom>
          <a:solidFill>
            <a:srgbClr val="660000"/>
          </a:solidFill>
          <a:ln w="9525">
            <a:noFill/>
            <a:miter lim="800000"/>
            <a:headEnd/>
            <a:tailEnd/>
          </a:ln>
          <a:effectLst/>
        </p:spPr>
        <p:txBody>
          <a:bodyPr wrap="none" lIns="176781" tIns="88390" rIns="176781" bIns="88390" anchor="ctr"/>
          <a:lstStyle/>
          <a:p>
            <a:pPr>
              <a:defRPr/>
            </a:pPr>
            <a:endParaRPr lang="en-US"/>
          </a:p>
        </p:txBody>
      </p:sp>
      <p:sp>
        <p:nvSpPr>
          <p:cNvPr id="100358" name="Rectangle 6"/>
          <p:cNvSpPr>
            <a:spLocks noChangeArrowheads="1"/>
          </p:cNvSpPr>
          <p:nvPr/>
        </p:nvSpPr>
        <p:spPr bwMode="auto">
          <a:xfrm>
            <a:off x="773432" y="5764162"/>
            <a:ext cx="242697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0359" name="Rectangle 7"/>
          <p:cNvSpPr>
            <a:spLocks noChangeArrowheads="1"/>
          </p:cNvSpPr>
          <p:nvPr/>
        </p:nvSpPr>
        <p:spPr bwMode="auto">
          <a:xfrm>
            <a:off x="25985472" y="5764162"/>
            <a:ext cx="116459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0360" name="Rectangle 8"/>
          <p:cNvSpPr>
            <a:spLocks noChangeArrowheads="1"/>
          </p:cNvSpPr>
          <p:nvPr/>
        </p:nvSpPr>
        <p:spPr bwMode="auto">
          <a:xfrm>
            <a:off x="38582601" y="5764162"/>
            <a:ext cx="116459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0361" name="Text Box 9"/>
          <p:cNvSpPr txBox="1">
            <a:spLocks noChangeArrowheads="1"/>
          </p:cNvSpPr>
          <p:nvPr/>
        </p:nvSpPr>
        <p:spPr bwMode="auto">
          <a:xfrm>
            <a:off x="705274" y="33108227"/>
            <a:ext cx="2933700" cy="382979"/>
          </a:xfrm>
          <a:prstGeom prst="rect">
            <a:avLst/>
          </a:prstGeom>
          <a:noFill/>
          <a:ln w="9525">
            <a:noFill/>
            <a:miter lim="800000"/>
            <a:headEnd/>
            <a:tailEnd/>
          </a:ln>
          <a:effectLst/>
        </p:spPr>
        <p:txBody>
          <a:bodyPr lIns="100998" tIns="50496" rIns="100998" bIns="50496">
            <a:spAutoFit/>
          </a:bodyPr>
          <a:lstStyle/>
          <a:p>
            <a:pPr defTabSz="1009739" eaLnBrk="0" hangingPunct="0">
              <a:lnSpc>
                <a:spcPct val="65000"/>
              </a:lnSpc>
              <a:spcBef>
                <a:spcPct val="50000"/>
              </a:spcBef>
              <a:defRPr/>
            </a:pPr>
            <a:r>
              <a:rPr lang="en-US" sz="600" b="1">
                <a:solidFill>
                  <a:schemeClr val="bg2"/>
                </a:solidFill>
                <a:latin typeface="Arial" charset="0"/>
              </a:rPr>
              <a:t>POSTER TEMPLATES BY:</a:t>
            </a:r>
          </a:p>
          <a:p>
            <a:pPr defTabSz="1009739" eaLnBrk="0" hangingPunct="0">
              <a:lnSpc>
                <a:spcPct val="65000"/>
              </a:lnSpc>
              <a:spcBef>
                <a:spcPct val="50000"/>
              </a:spcBef>
              <a:defRPr/>
            </a:pPr>
            <a:r>
              <a:rPr lang="en-US" sz="1200" b="1">
                <a:solidFill>
                  <a:schemeClr val="bg2"/>
                </a:solidFill>
                <a:latin typeface="Arial" charset="0"/>
              </a:rPr>
              <a:t>www.POSTERPRESENTATIONS.com</a:t>
            </a:r>
          </a:p>
        </p:txBody>
      </p:sp>
      <p:sp>
        <p:nvSpPr>
          <p:cNvPr id="3081" name="Rectangle 10"/>
          <p:cNvSpPr>
            <a:spLocks noGrp="1" noChangeArrowheads="1"/>
          </p:cNvSpPr>
          <p:nvPr>
            <p:ph type="title"/>
          </p:nvPr>
        </p:nvSpPr>
        <p:spPr bwMode="auto">
          <a:xfrm>
            <a:off x="1120141" y="1301482"/>
            <a:ext cx="48912780" cy="2252437"/>
          </a:xfrm>
          <a:prstGeom prst="rect">
            <a:avLst/>
          </a:prstGeom>
          <a:noFill/>
          <a:ln w="9525">
            <a:noFill/>
            <a:miter lim="800000"/>
            <a:headEnd/>
            <a:tailEnd/>
          </a:ln>
        </p:spPr>
        <p:txBody>
          <a:bodyPr vert="horz" wrap="square" lIns="100998" tIns="50496" rIns="100998" bIns="50496" numCol="1" anchor="ctr" anchorCtr="0" compatLnSpc="1">
            <a:prstTxWarp prst="textNoShape">
              <a:avLst/>
            </a:prstTxWarp>
          </a:bodyPr>
          <a:lstStyle/>
          <a:p>
            <a:pPr lvl="0"/>
            <a:r>
              <a:rPr lang="en-US" smtClean="0"/>
              <a:t>Click to edit Master title style</a:t>
            </a:r>
          </a:p>
        </p:txBody>
      </p:sp>
      <p:sp>
        <p:nvSpPr>
          <p:cNvPr id="3082" name="Rectangle 11"/>
          <p:cNvSpPr>
            <a:spLocks noGrp="1" noChangeArrowheads="1"/>
          </p:cNvSpPr>
          <p:nvPr>
            <p:ph type="body" idx="1"/>
          </p:nvPr>
        </p:nvSpPr>
        <p:spPr bwMode="auto">
          <a:xfrm>
            <a:off x="2009141" y="7416165"/>
            <a:ext cx="9681211" cy="25354520"/>
          </a:xfrm>
          <a:prstGeom prst="rect">
            <a:avLst/>
          </a:prstGeom>
          <a:noFill/>
          <a:ln w="9525">
            <a:noFill/>
            <a:miter lim="800000"/>
            <a:headEnd/>
            <a:tailEnd/>
          </a:ln>
        </p:spPr>
        <p:txBody>
          <a:bodyPr vert="horz" wrap="square" lIns="100998" tIns="50496" rIns="100998" bIns="50496"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Lst>
  <p:txStyles>
    <p:titleStyle>
      <a:lvl1pPr algn="l" defTabSz="1009739" rtl="0" eaLnBrk="0" fontAlgn="base" hangingPunct="0">
        <a:spcBef>
          <a:spcPct val="0"/>
        </a:spcBef>
        <a:spcAft>
          <a:spcPct val="0"/>
        </a:spcAft>
        <a:defRPr sz="9500">
          <a:solidFill>
            <a:schemeClr val="tx2"/>
          </a:solidFill>
          <a:latin typeface="+mj-lt"/>
          <a:ea typeface="+mj-ea"/>
          <a:cs typeface="+mj-cs"/>
        </a:defRPr>
      </a:lvl1pPr>
      <a:lvl2pPr algn="l" defTabSz="1009739" rtl="0" eaLnBrk="0" fontAlgn="base" hangingPunct="0">
        <a:spcBef>
          <a:spcPct val="0"/>
        </a:spcBef>
        <a:spcAft>
          <a:spcPct val="0"/>
        </a:spcAft>
        <a:defRPr sz="9500">
          <a:solidFill>
            <a:schemeClr val="tx2"/>
          </a:solidFill>
          <a:latin typeface="Arial Black" pitchFamily="34" charset="0"/>
        </a:defRPr>
      </a:lvl2pPr>
      <a:lvl3pPr algn="l" defTabSz="1009739" rtl="0" eaLnBrk="0" fontAlgn="base" hangingPunct="0">
        <a:spcBef>
          <a:spcPct val="0"/>
        </a:spcBef>
        <a:spcAft>
          <a:spcPct val="0"/>
        </a:spcAft>
        <a:defRPr sz="9500">
          <a:solidFill>
            <a:schemeClr val="tx2"/>
          </a:solidFill>
          <a:latin typeface="Arial Black" pitchFamily="34" charset="0"/>
        </a:defRPr>
      </a:lvl3pPr>
      <a:lvl4pPr algn="l" defTabSz="1009739" rtl="0" eaLnBrk="0" fontAlgn="base" hangingPunct="0">
        <a:spcBef>
          <a:spcPct val="0"/>
        </a:spcBef>
        <a:spcAft>
          <a:spcPct val="0"/>
        </a:spcAft>
        <a:defRPr sz="9500">
          <a:solidFill>
            <a:schemeClr val="tx2"/>
          </a:solidFill>
          <a:latin typeface="Arial Black" pitchFamily="34" charset="0"/>
        </a:defRPr>
      </a:lvl4pPr>
      <a:lvl5pPr algn="l" defTabSz="1009739" rtl="0" eaLnBrk="0" fontAlgn="base" hangingPunct="0">
        <a:spcBef>
          <a:spcPct val="0"/>
        </a:spcBef>
        <a:spcAft>
          <a:spcPct val="0"/>
        </a:spcAft>
        <a:defRPr sz="9500">
          <a:solidFill>
            <a:schemeClr val="tx2"/>
          </a:solidFill>
          <a:latin typeface="Arial Black" pitchFamily="34" charset="0"/>
        </a:defRPr>
      </a:lvl5pPr>
      <a:lvl6pPr marL="883905" algn="l" defTabSz="1009739" rtl="0" fontAlgn="base">
        <a:spcBef>
          <a:spcPct val="0"/>
        </a:spcBef>
        <a:spcAft>
          <a:spcPct val="0"/>
        </a:spcAft>
        <a:defRPr sz="9500">
          <a:solidFill>
            <a:schemeClr val="tx2"/>
          </a:solidFill>
          <a:latin typeface="Arial Black" pitchFamily="34" charset="0"/>
        </a:defRPr>
      </a:lvl6pPr>
      <a:lvl7pPr marL="1767810" algn="l" defTabSz="1009739" rtl="0" fontAlgn="base">
        <a:spcBef>
          <a:spcPct val="0"/>
        </a:spcBef>
        <a:spcAft>
          <a:spcPct val="0"/>
        </a:spcAft>
        <a:defRPr sz="9500">
          <a:solidFill>
            <a:schemeClr val="tx2"/>
          </a:solidFill>
          <a:latin typeface="Arial Black" pitchFamily="34" charset="0"/>
        </a:defRPr>
      </a:lvl7pPr>
      <a:lvl8pPr marL="2651714" algn="l" defTabSz="1009739" rtl="0" fontAlgn="base">
        <a:spcBef>
          <a:spcPct val="0"/>
        </a:spcBef>
        <a:spcAft>
          <a:spcPct val="0"/>
        </a:spcAft>
        <a:defRPr sz="9500">
          <a:solidFill>
            <a:schemeClr val="tx2"/>
          </a:solidFill>
          <a:latin typeface="Arial Black" pitchFamily="34" charset="0"/>
        </a:defRPr>
      </a:lvl8pPr>
      <a:lvl9pPr marL="3535619" algn="l" defTabSz="1009739" rtl="0" fontAlgn="base">
        <a:spcBef>
          <a:spcPct val="0"/>
        </a:spcBef>
        <a:spcAft>
          <a:spcPct val="0"/>
        </a:spcAft>
        <a:defRPr sz="9500">
          <a:solidFill>
            <a:schemeClr val="tx2"/>
          </a:solidFill>
          <a:latin typeface="Arial Black" pitchFamily="34" charset="0"/>
        </a:defRPr>
      </a:lvl9pPr>
    </p:titleStyle>
    <p:bodyStyle>
      <a:lvl1pPr marL="377502" indent="-377502" algn="l" defTabSz="1009739" rtl="0" eaLnBrk="0" fontAlgn="base" hangingPunct="0">
        <a:spcBef>
          <a:spcPct val="20000"/>
        </a:spcBef>
        <a:spcAft>
          <a:spcPct val="0"/>
        </a:spcAft>
        <a:buChar char="•"/>
        <a:defRPr sz="3300">
          <a:solidFill>
            <a:schemeClr val="tx1"/>
          </a:solidFill>
          <a:latin typeface="+mn-lt"/>
          <a:ea typeface="+mn-ea"/>
          <a:cs typeface="+mn-cs"/>
        </a:defRPr>
      </a:lvl1pPr>
      <a:lvl2pPr marL="816384" indent="-309981" algn="l" defTabSz="1009739" rtl="0" eaLnBrk="0" fontAlgn="base" hangingPunct="0">
        <a:spcBef>
          <a:spcPct val="20000"/>
        </a:spcBef>
        <a:spcAft>
          <a:spcPct val="0"/>
        </a:spcAft>
        <a:buChar char="–"/>
        <a:defRPr sz="3300">
          <a:solidFill>
            <a:schemeClr val="tx1"/>
          </a:solidFill>
          <a:latin typeface="+mn-lt"/>
        </a:defRPr>
      </a:lvl2pPr>
      <a:lvl3pPr marL="1261407" indent="-251667" algn="l" defTabSz="1009739" rtl="0" eaLnBrk="0" fontAlgn="base" hangingPunct="0">
        <a:spcBef>
          <a:spcPct val="20000"/>
        </a:spcBef>
        <a:spcAft>
          <a:spcPct val="0"/>
        </a:spcAft>
        <a:buChar char="•"/>
        <a:defRPr sz="2700">
          <a:solidFill>
            <a:schemeClr val="tx1"/>
          </a:solidFill>
          <a:latin typeface="+mn-lt"/>
        </a:defRPr>
      </a:lvl3pPr>
      <a:lvl4pPr marL="1767810" indent="-251667" algn="l" defTabSz="1009739" rtl="0" eaLnBrk="0" fontAlgn="base" hangingPunct="0">
        <a:spcBef>
          <a:spcPct val="20000"/>
        </a:spcBef>
        <a:spcAft>
          <a:spcPct val="0"/>
        </a:spcAft>
        <a:buChar char="–"/>
        <a:defRPr sz="2100">
          <a:solidFill>
            <a:schemeClr val="tx1"/>
          </a:solidFill>
          <a:latin typeface="+mn-lt"/>
        </a:defRPr>
      </a:lvl4pPr>
      <a:lvl5pPr marL="2274214" indent="-254737" algn="l" defTabSz="1009739" rtl="0" eaLnBrk="0" fontAlgn="base" hangingPunct="0">
        <a:spcBef>
          <a:spcPct val="20000"/>
        </a:spcBef>
        <a:spcAft>
          <a:spcPct val="0"/>
        </a:spcAft>
        <a:buChar char="»"/>
        <a:defRPr sz="2100">
          <a:solidFill>
            <a:schemeClr val="tx1"/>
          </a:solidFill>
          <a:latin typeface="+mn-lt"/>
        </a:defRPr>
      </a:lvl5pPr>
      <a:lvl6pPr marL="3158119" indent="-254737" algn="l" defTabSz="1009739" rtl="0" fontAlgn="base">
        <a:spcBef>
          <a:spcPct val="20000"/>
        </a:spcBef>
        <a:spcAft>
          <a:spcPct val="0"/>
        </a:spcAft>
        <a:buChar char="»"/>
        <a:defRPr sz="2100">
          <a:solidFill>
            <a:schemeClr val="tx1"/>
          </a:solidFill>
          <a:latin typeface="+mn-lt"/>
        </a:defRPr>
      </a:lvl6pPr>
      <a:lvl7pPr marL="4042024" indent="-254737" algn="l" defTabSz="1009739" rtl="0" fontAlgn="base">
        <a:spcBef>
          <a:spcPct val="20000"/>
        </a:spcBef>
        <a:spcAft>
          <a:spcPct val="0"/>
        </a:spcAft>
        <a:buChar char="»"/>
        <a:defRPr sz="2100">
          <a:solidFill>
            <a:schemeClr val="tx1"/>
          </a:solidFill>
          <a:latin typeface="+mn-lt"/>
        </a:defRPr>
      </a:lvl7pPr>
      <a:lvl8pPr marL="4925929" indent="-254737" algn="l" defTabSz="1009739" rtl="0" fontAlgn="base">
        <a:spcBef>
          <a:spcPct val="20000"/>
        </a:spcBef>
        <a:spcAft>
          <a:spcPct val="0"/>
        </a:spcAft>
        <a:buChar char="»"/>
        <a:defRPr sz="2100">
          <a:solidFill>
            <a:schemeClr val="tx1"/>
          </a:solidFill>
          <a:latin typeface="+mn-lt"/>
        </a:defRPr>
      </a:lvl8pPr>
      <a:lvl9pPr marL="5809833" indent="-254737" algn="l" defTabSz="1009739" rtl="0" fontAlgn="base">
        <a:spcBef>
          <a:spcPct val="20000"/>
        </a:spcBef>
        <a:spcAft>
          <a:spcPct val="0"/>
        </a:spcAft>
        <a:buChar char="»"/>
        <a:defRPr sz="2100">
          <a:solidFill>
            <a:schemeClr val="tx1"/>
          </a:solidFill>
          <a:latin typeface="+mn-lt"/>
        </a:defRPr>
      </a:lvl9pPr>
    </p:bodyStyle>
    <p:otherStyle>
      <a:defPPr>
        <a:defRPr lang="en-US"/>
      </a:defPPr>
      <a:lvl1pPr marL="0" algn="l" defTabSz="1767810" rtl="0" eaLnBrk="1" latinLnBrk="0" hangingPunct="1">
        <a:defRPr sz="3500" kern="1200">
          <a:solidFill>
            <a:schemeClr val="tx1"/>
          </a:solidFill>
          <a:latin typeface="+mn-lt"/>
          <a:ea typeface="+mn-ea"/>
          <a:cs typeface="+mn-cs"/>
        </a:defRPr>
      </a:lvl1pPr>
      <a:lvl2pPr marL="883905" algn="l" defTabSz="1767810" rtl="0" eaLnBrk="1" latinLnBrk="0" hangingPunct="1">
        <a:defRPr sz="3500" kern="1200">
          <a:solidFill>
            <a:schemeClr val="tx1"/>
          </a:solidFill>
          <a:latin typeface="+mn-lt"/>
          <a:ea typeface="+mn-ea"/>
          <a:cs typeface="+mn-cs"/>
        </a:defRPr>
      </a:lvl2pPr>
      <a:lvl3pPr marL="1767810" algn="l" defTabSz="1767810" rtl="0" eaLnBrk="1" latinLnBrk="0" hangingPunct="1">
        <a:defRPr sz="3500" kern="1200">
          <a:solidFill>
            <a:schemeClr val="tx1"/>
          </a:solidFill>
          <a:latin typeface="+mn-lt"/>
          <a:ea typeface="+mn-ea"/>
          <a:cs typeface="+mn-cs"/>
        </a:defRPr>
      </a:lvl3pPr>
      <a:lvl4pPr marL="2651714" algn="l" defTabSz="1767810" rtl="0" eaLnBrk="1" latinLnBrk="0" hangingPunct="1">
        <a:defRPr sz="3500" kern="1200">
          <a:solidFill>
            <a:schemeClr val="tx1"/>
          </a:solidFill>
          <a:latin typeface="+mn-lt"/>
          <a:ea typeface="+mn-ea"/>
          <a:cs typeface="+mn-cs"/>
        </a:defRPr>
      </a:lvl4pPr>
      <a:lvl5pPr marL="3535619" algn="l" defTabSz="1767810" rtl="0" eaLnBrk="1" latinLnBrk="0" hangingPunct="1">
        <a:defRPr sz="3500" kern="1200">
          <a:solidFill>
            <a:schemeClr val="tx1"/>
          </a:solidFill>
          <a:latin typeface="+mn-lt"/>
          <a:ea typeface="+mn-ea"/>
          <a:cs typeface="+mn-cs"/>
        </a:defRPr>
      </a:lvl5pPr>
      <a:lvl6pPr marL="4419524" algn="l" defTabSz="1767810" rtl="0" eaLnBrk="1" latinLnBrk="0" hangingPunct="1">
        <a:defRPr sz="3500" kern="1200">
          <a:solidFill>
            <a:schemeClr val="tx1"/>
          </a:solidFill>
          <a:latin typeface="+mn-lt"/>
          <a:ea typeface="+mn-ea"/>
          <a:cs typeface="+mn-cs"/>
        </a:defRPr>
      </a:lvl6pPr>
      <a:lvl7pPr marL="5303429" algn="l" defTabSz="1767810" rtl="0" eaLnBrk="1" latinLnBrk="0" hangingPunct="1">
        <a:defRPr sz="3500" kern="1200">
          <a:solidFill>
            <a:schemeClr val="tx1"/>
          </a:solidFill>
          <a:latin typeface="+mn-lt"/>
          <a:ea typeface="+mn-ea"/>
          <a:cs typeface="+mn-cs"/>
        </a:defRPr>
      </a:lvl7pPr>
      <a:lvl8pPr marL="6187333" algn="l" defTabSz="1767810" rtl="0" eaLnBrk="1" latinLnBrk="0" hangingPunct="1">
        <a:defRPr sz="3500" kern="1200">
          <a:solidFill>
            <a:schemeClr val="tx1"/>
          </a:solidFill>
          <a:latin typeface="+mn-lt"/>
          <a:ea typeface="+mn-ea"/>
          <a:cs typeface="+mn-cs"/>
        </a:defRPr>
      </a:lvl8pPr>
      <a:lvl9pPr marL="7071238" algn="l" defTabSz="1767810" rtl="0" eaLnBrk="1" latinLnBrk="0" hangingPunct="1">
        <a:defRPr sz="3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0" y="5063115"/>
            <a:ext cx="51206400" cy="28587123"/>
          </a:xfrm>
          <a:prstGeom prst="rect">
            <a:avLst/>
          </a:prstGeom>
          <a:solidFill>
            <a:srgbClr val="AABAC9"/>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102403" name="Rectangle 3"/>
          <p:cNvSpPr>
            <a:spLocks noChangeArrowheads="1"/>
          </p:cNvSpPr>
          <p:nvPr/>
        </p:nvSpPr>
        <p:spPr bwMode="auto">
          <a:xfrm>
            <a:off x="0" y="1"/>
            <a:ext cx="51206400" cy="4878117"/>
          </a:xfrm>
          <a:prstGeom prst="rect">
            <a:avLst/>
          </a:prstGeom>
          <a:solidFill>
            <a:srgbClr val="D7D7D7"/>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102404" name="Rectangle 4"/>
          <p:cNvSpPr>
            <a:spLocks noChangeArrowheads="1"/>
          </p:cNvSpPr>
          <p:nvPr/>
        </p:nvSpPr>
        <p:spPr bwMode="auto">
          <a:xfrm>
            <a:off x="0" y="4907326"/>
            <a:ext cx="51206400" cy="133070"/>
          </a:xfrm>
          <a:prstGeom prst="rect">
            <a:avLst/>
          </a:prstGeom>
          <a:solidFill>
            <a:srgbClr val="660000"/>
          </a:solidFill>
          <a:ln w="9525">
            <a:noFill/>
            <a:miter lim="800000"/>
            <a:headEnd/>
            <a:tailEnd/>
          </a:ln>
          <a:effectLst/>
        </p:spPr>
        <p:txBody>
          <a:bodyPr wrap="none" lIns="176781" tIns="88390" rIns="176781" bIns="88390" anchor="ctr"/>
          <a:lstStyle/>
          <a:p>
            <a:pPr>
              <a:defRPr/>
            </a:pPr>
            <a:endParaRPr lang="en-US"/>
          </a:p>
        </p:txBody>
      </p:sp>
      <p:sp>
        <p:nvSpPr>
          <p:cNvPr id="102405" name="Rectangle 5"/>
          <p:cNvSpPr>
            <a:spLocks noChangeArrowheads="1"/>
          </p:cNvSpPr>
          <p:nvPr/>
        </p:nvSpPr>
        <p:spPr bwMode="auto">
          <a:xfrm>
            <a:off x="800101" y="5764162"/>
            <a:ext cx="116459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2406" name="Rectangle 6"/>
          <p:cNvSpPr>
            <a:spLocks noChangeArrowheads="1"/>
          </p:cNvSpPr>
          <p:nvPr/>
        </p:nvSpPr>
        <p:spPr bwMode="auto">
          <a:xfrm>
            <a:off x="13397232" y="5764162"/>
            <a:ext cx="11645900"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2407" name="Rectangle 7"/>
          <p:cNvSpPr>
            <a:spLocks noChangeArrowheads="1"/>
          </p:cNvSpPr>
          <p:nvPr/>
        </p:nvSpPr>
        <p:spPr bwMode="auto">
          <a:xfrm>
            <a:off x="25985472" y="5764162"/>
            <a:ext cx="24210433"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2409" name="Text Box 9"/>
          <p:cNvSpPr txBox="1">
            <a:spLocks noChangeArrowheads="1"/>
          </p:cNvSpPr>
          <p:nvPr/>
        </p:nvSpPr>
        <p:spPr bwMode="auto">
          <a:xfrm>
            <a:off x="705274" y="33108227"/>
            <a:ext cx="2933700" cy="382979"/>
          </a:xfrm>
          <a:prstGeom prst="rect">
            <a:avLst/>
          </a:prstGeom>
          <a:noFill/>
          <a:ln w="9525">
            <a:noFill/>
            <a:miter lim="800000"/>
            <a:headEnd/>
            <a:tailEnd/>
          </a:ln>
          <a:effectLst/>
        </p:spPr>
        <p:txBody>
          <a:bodyPr lIns="100998" tIns="50496" rIns="100998" bIns="50496">
            <a:spAutoFit/>
          </a:bodyPr>
          <a:lstStyle/>
          <a:p>
            <a:pPr defTabSz="1009739" eaLnBrk="0" hangingPunct="0">
              <a:lnSpc>
                <a:spcPct val="65000"/>
              </a:lnSpc>
              <a:spcBef>
                <a:spcPct val="50000"/>
              </a:spcBef>
              <a:defRPr/>
            </a:pPr>
            <a:r>
              <a:rPr lang="en-US" sz="600" b="1">
                <a:solidFill>
                  <a:schemeClr val="bg2"/>
                </a:solidFill>
                <a:latin typeface="Arial" charset="0"/>
              </a:rPr>
              <a:t>POSTER TEMPLATES BY:</a:t>
            </a:r>
          </a:p>
          <a:p>
            <a:pPr defTabSz="1009739" eaLnBrk="0" hangingPunct="0">
              <a:lnSpc>
                <a:spcPct val="65000"/>
              </a:lnSpc>
              <a:spcBef>
                <a:spcPct val="50000"/>
              </a:spcBef>
              <a:defRPr/>
            </a:pPr>
            <a:r>
              <a:rPr lang="en-US" sz="1200" b="1">
                <a:solidFill>
                  <a:schemeClr val="bg2"/>
                </a:solidFill>
                <a:latin typeface="Arial" charset="0"/>
              </a:rPr>
              <a:t>www.POSTERPRESENTATIONS.com</a:t>
            </a:r>
          </a:p>
        </p:txBody>
      </p:sp>
      <p:sp>
        <p:nvSpPr>
          <p:cNvPr id="4105" name="Rectangle 10"/>
          <p:cNvSpPr>
            <a:spLocks noGrp="1" noChangeArrowheads="1"/>
          </p:cNvSpPr>
          <p:nvPr>
            <p:ph type="title"/>
          </p:nvPr>
        </p:nvSpPr>
        <p:spPr bwMode="auto">
          <a:xfrm>
            <a:off x="1120141" y="1301482"/>
            <a:ext cx="48912780" cy="2252437"/>
          </a:xfrm>
          <a:prstGeom prst="rect">
            <a:avLst/>
          </a:prstGeom>
          <a:noFill/>
          <a:ln w="9525">
            <a:noFill/>
            <a:miter lim="800000"/>
            <a:headEnd/>
            <a:tailEnd/>
          </a:ln>
        </p:spPr>
        <p:txBody>
          <a:bodyPr vert="horz" wrap="square" lIns="100998" tIns="50496" rIns="100998" bIns="50496" numCol="1" anchor="ctr" anchorCtr="0" compatLnSpc="1">
            <a:prstTxWarp prst="textNoShape">
              <a:avLst/>
            </a:prstTxWarp>
          </a:bodyPr>
          <a:lstStyle/>
          <a:p>
            <a:pPr lvl="0"/>
            <a:r>
              <a:rPr lang="en-US" smtClean="0"/>
              <a:t>Click to edit Master title style</a:t>
            </a:r>
          </a:p>
        </p:txBody>
      </p:sp>
      <p:sp>
        <p:nvSpPr>
          <p:cNvPr id="4106" name="Rectangle 11"/>
          <p:cNvSpPr>
            <a:spLocks noGrp="1" noChangeArrowheads="1"/>
          </p:cNvSpPr>
          <p:nvPr>
            <p:ph type="body" idx="1"/>
          </p:nvPr>
        </p:nvSpPr>
        <p:spPr bwMode="auto">
          <a:xfrm>
            <a:off x="2009141" y="7416165"/>
            <a:ext cx="9681211" cy="25354520"/>
          </a:xfrm>
          <a:prstGeom prst="rect">
            <a:avLst/>
          </a:prstGeom>
          <a:noFill/>
          <a:ln w="9525">
            <a:noFill/>
            <a:miter lim="800000"/>
            <a:headEnd/>
            <a:tailEnd/>
          </a:ln>
        </p:spPr>
        <p:txBody>
          <a:bodyPr vert="horz" wrap="square" lIns="100998" tIns="50496" rIns="100998" bIns="50496"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txStyles>
    <p:titleStyle>
      <a:lvl1pPr algn="l" defTabSz="1009739" rtl="0" eaLnBrk="0" fontAlgn="base" hangingPunct="0">
        <a:spcBef>
          <a:spcPct val="0"/>
        </a:spcBef>
        <a:spcAft>
          <a:spcPct val="0"/>
        </a:spcAft>
        <a:defRPr sz="9500">
          <a:solidFill>
            <a:schemeClr val="tx2"/>
          </a:solidFill>
          <a:latin typeface="+mj-lt"/>
          <a:ea typeface="+mj-ea"/>
          <a:cs typeface="+mj-cs"/>
        </a:defRPr>
      </a:lvl1pPr>
      <a:lvl2pPr algn="l" defTabSz="1009739" rtl="0" eaLnBrk="0" fontAlgn="base" hangingPunct="0">
        <a:spcBef>
          <a:spcPct val="0"/>
        </a:spcBef>
        <a:spcAft>
          <a:spcPct val="0"/>
        </a:spcAft>
        <a:defRPr sz="9500">
          <a:solidFill>
            <a:schemeClr val="tx2"/>
          </a:solidFill>
          <a:latin typeface="Arial Black" pitchFamily="34" charset="0"/>
        </a:defRPr>
      </a:lvl2pPr>
      <a:lvl3pPr algn="l" defTabSz="1009739" rtl="0" eaLnBrk="0" fontAlgn="base" hangingPunct="0">
        <a:spcBef>
          <a:spcPct val="0"/>
        </a:spcBef>
        <a:spcAft>
          <a:spcPct val="0"/>
        </a:spcAft>
        <a:defRPr sz="9500">
          <a:solidFill>
            <a:schemeClr val="tx2"/>
          </a:solidFill>
          <a:latin typeface="Arial Black" pitchFamily="34" charset="0"/>
        </a:defRPr>
      </a:lvl3pPr>
      <a:lvl4pPr algn="l" defTabSz="1009739" rtl="0" eaLnBrk="0" fontAlgn="base" hangingPunct="0">
        <a:spcBef>
          <a:spcPct val="0"/>
        </a:spcBef>
        <a:spcAft>
          <a:spcPct val="0"/>
        </a:spcAft>
        <a:defRPr sz="9500">
          <a:solidFill>
            <a:schemeClr val="tx2"/>
          </a:solidFill>
          <a:latin typeface="Arial Black" pitchFamily="34" charset="0"/>
        </a:defRPr>
      </a:lvl4pPr>
      <a:lvl5pPr algn="l" defTabSz="1009739" rtl="0" eaLnBrk="0" fontAlgn="base" hangingPunct="0">
        <a:spcBef>
          <a:spcPct val="0"/>
        </a:spcBef>
        <a:spcAft>
          <a:spcPct val="0"/>
        </a:spcAft>
        <a:defRPr sz="9500">
          <a:solidFill>
            <a:schemeClr val="tx2"/>
          </a:solidFill>
          <a:latin typeface="Arial Black" pitchFamily="34" charset="0"/>
        </a:defRPr>
      </a:lvl5pPr>
      <a:lvl6pPr marL="883905" algn="l" defTabSz="1009739" rtl="0" fontAlgn="base">
        <a:spcBef>
          <a:spcPct val="0"/>
        </a:spcBef>
        <a:spcAft>
          <a:spcPct val="0"/>
        </a:spcAft>
        <a:defRPr sz="9500">
          <a:solidFill>
            <a:schemeClr val="tx2"/>
          </a:solidFill>
          <a:latin typeface="Arial Black" pitchFamily="34" charset="0"/>
        </a:defRPr>
      </a:lvl6pPr>
      <a:lvl7pPr marL="1767810" algn="l" defTabSz="1009739" rtl="0" fontAlgn="base">
        <a:spcBef>
          <a:spcPct val="0"/>
        </a:spcBef>
        <a:spcAft>
          <a:spcPct val="0"/>
        </a:spcAft>
        <a:defRPr sz="9500">
          <a:solidFill>
            <a:schemeClr val="tx2"/>
          </a:solidFill>
          <a:latin typeface="Arial Black" pitchFamily="34" charset="0"/>
        </a:defRPr>
      </a:lvl7pPr>
      <a:lvl8pPr marL="2651714" algn="l" defTabSz="1009739" rtl="0" fontAlgn="base">
        <a:spcBef>
          <a:spcPct val="0"/>
        </a:spcBef>
        <a:spcAft>
          <a:spcPct val="0"/>
        </a:spcAft>
        <a:defRPr sz="9500">
          <a:solidFill>
            <a:schemeClr val="tx2"/>
          </a:solidFill>
          <a:latin typeface="Arial Black" pitchFamily="34" charset="0"/>
        </a:defRPr>
      </a:lvl8pPr>
      <a:lvl9pPr marL="3535619" algn="l" defTabSz="1009739" rtl="0" fontAlgn="base">
        <a:spcBef>
          <a:spcPct val="0"/>
        </a:spcBef>
        <a:spcAft>
          <a:spcPct val="0"/>
        </a:spcAft>
        <a:defRPr sz="9500">
          <a:solidFill>
            <a:schemeClr val="tx2"/>
          </a:solidFill>
          <a:latin typeface="Arial Black" pitchFamily="34" charset="0"/>
        </a:defRPr>
      </a:lvl9pPr>
    </p:titleStyle>
    <p:bodyStyle>
      <a:lvl1pPr marL="377502" indent="-377502" algn="l" defTabSz="1009739" rtl="0" eaLnBrk="0" fontAlgn="base" hangingPunct="0">
        <a:spcBef>
          <a:spcPct val="20000"/>
        </a:spcBef>
        <a:spcAft>
          <a:spcPct val="0"/>
        </a:spcAft>
        <a:buChar char="•"/>
        <a:defRPr sz="3300">
          <a:solidFill>
            <a:schemeClr val="tx1"/>
          </a:solidFill>
          <a:latin typeface="+mn-lt"/>
          <a:ea typeface="+mn-ea"/>
          <a:cs typeface="+mn-cs"/>
        </a:defRPr>
      </a:lvl1pPr>
      <a:lvl2pPr marL="816384" indent="-309981" algn="l" defTabSz="1009739" rtl="0" eaLnBrk="0" fontAlgn="base" hangingPunct="0">
        <a:spcBef>
          <a:spcPct val="20000"/>
        </a:spcBef>
        <a:spcAft>
          <a:spcPct val="0"/>
        </a:spcAft>
        <a:buChar char="–"/>
        <a:defRPr sz="3300">
          <a:solidFill>
            <a:schemeClr val="tx1"/>
          </a:solidFill>
          <a:latin typeface="+mn-lt"/>
        </a:defRPr>
      </a:lvl2pPr>
      <a:lvl3pPr marL="1261407" indent="-251667" algn="l" defTabSz="1009739" rtl="0" eaLnBrk="0" fontAlgn="base" hangingPunct="0">
        <a:spcBef>
          <a:spcPct val="20000"/>
        </a:spcBef>
        <a:spcAft>
          <a:spcPct val="0"/>
        </a:spcAft>
        <a:buChar char="•"/>
        <a:defRPr sz="2700">
          <a:solidFill>
            <a:schemeClr val="tx1"/>
          </a:solidFill>
          <a:latin typeface="+mn-lt"/>
        </a:defRPr>
      </a:lvl3pPr>
      <a:lvl4pPr marL="1767810" indent="-251667" algn="l" defTabSz="1009739" rtl="0" eaLnBrk="0" fontAlgn="base" hangingPunct="0">
        <a:spcBef>
          <a:spcPct val="20000"/>
        </a:spcBef>
        <a:spcAft>
          <a:spcPct val="0"/>
        </a:spcAft>
        <a:buChar char="–"/>
        <a:defRPr sz="2100">
          <a:solidFill>
            <a:schemeClr val="tx1"/>
          </a:solidFill>
          <a:latin typeface="+mn-lt"/>
        </a:defRPr>
      </a:lvl4pPr>
      <a:lvl5pPr marL="2274214" indent="-254737" algn="l" defTabSz="1009739" rtl="0" eaLnBrk="0" fontAlgn="base" hangingPunct="0">
        <a:spcBef>
          <a:spcPct val="20000"/>
        </a:spcBef>
        <a:spcAft>
          <a:spcPct val="0"/>
        </a:spcAft>
        <a:buChar char="»"/>
        <a:defRPr sz="2100">
          <a:solidFill>
            <a:schemeClr val="tx1"/>
          </a:solidFill>
          <a:latin typeface="+mn-lt"/>
        </a:defRPr>
      </a:lvl5pPr>
      <a:lvl6pPr marL="3158119" indent="-254737" algn="l" defTabSz="1009739" rtl="0" fontAlgn="base">
        <a:spcBef>
          <a:spcPct val="20000"/>
        </a:spcBef>
        <a:spcAft>
          <a:spcPct val="0"/>
        </a:spcAft>
        <a:buChar char="»"/>
        <a:defRPr sz="2100">
          <a:solidFill>
            <a:schemeClr val="tx1"/>
          </a:solidFill>
          <a:latin typeface="+mn-lt"/>
        </a:defRPr>
      </a:lvl6pPr>
      <a:lvl7pPr marL="4042024" indent="-254737" algn="l" defTabSz="1009739" rtl="0" fontAlgn="base">
        <a:spcBef>
          <a:spcPct val="20000"/>
        </a:spcBef>
        <a:spcAft>
          <a:spcPct val="0"/>
        </a:spcAft>
        <a:buChar char="»"/>
        <a:defRPr sz="2100">
          <a:solidFill>
            <a:schemeClr val="tx1"/>
          </a:solidFill>
          <a:latin typeface="+mn-lt"/>
        </a:defRPr>
      </a:lvl7pPr>
      <a:lvl8pPr marL="4925929" indent="-254737" algn="l" defTabSz="1009739" rtl="0" fontAlgn="base">
        <a:spcBef>
          <a:spcPct val="20000"/>
        </a:spcBef>
        <a:spcAft>
          <a:spcPct val="0"/>
        </a:spcAft>
        <a:buChar char="»"/>
        <a:defRPr sz="2100">
          <a:solidFill>
            <a:schemeClr val="tx1"/>
          </a:solidFill>
          <a:latin typeface="+mn-lt"/>
        </a:defRPr>
      </a:lvl8pPr>
      <a:lvl9pPr marL="5809833" indent="-254737" algn="l" defTabSz="1009739" rtl="0" fontAlgn="base">
        <a:spcBef>
          <a:spcPct val="20000"/>
        </a:spcBef>
        <a:spcAft>
          <a:spcPct val="0"/>
        </a:spcAft>
        <a:buChar char="»"/>
        <a:defRPr sz="2100">
          <a:solidFill>
            <a:schemeClr val="tx1"/>
          </a:solidFill>
          <a:latin typeface="+mn-lt"/>
        </a:defRPr>
      </a:lvl9pPr>
    </p:bodyStyle>
    <p:otherStyle>
      <a:defPPr>
        <a:defRPr lang="en-US"/>
      </a:defPPr>
      <a:lvl1pPr marL="0" algn="l" defTabSz="1767810" rtl="0" eaLnBrk="1" latinLnBrk="0" hangingPunct="1">
        <a:defRPr sz="3500" kern="1200">
          <a:solidFill>
            <a:schemeClr val="tx1"/>
          </a:solidFill>
          <a:latin typeface="+mn-lt"/>
          <a:ea typeface="+mn-ea"/>
          <a:cs typeface="+mn-cs"/>
        </a:defRPr>
      </a:lvl1pPr>
      <a:lvl2pPr marL="883905" algn="l" defTabSz="1767810" rtl="0" eaLnBrk="1" latinLnBrk="0" hangingPunct="1">
        <a:defRPr sz="3500" kern="1200">
          <a:solidFill>
            <a:schemeClr val="tx1"/>
          </a:solidFill>
          <a:latin typeface="+mn-lt"/>
          <a:ea typeface="+mn-ea"/>
          <a:cs typeface="+mn-cs"/>
        </a:defRPr>
      </a:lvl2pPr>
      <a:lvl3pPr marL="1767810" algn="l" defTabSz="1767810" rtl="0" eaLnBrk="1" latinLnBrk="0" hangingPunct="1">
        <a:defRPr sz="3500" kern="1200">
          <a:solidFill>
            <a:schemeClr val="tx1"/>
          </a:solidFill>
          <a:latin typeface="+mn-lt"/>
          <a:ea typeface="+mn-ea"/>
          <a:cs typeface="+mn-cs"/>
        </a:defRPr>
      </a:lvl3pPr>
      <a:lvl4pPr marL="2651714" algn="l" defTabSz="1767810" rtl="0" eaLnBrk="1" latinLnBrk="0" hangingPunct="1">
        <a:defRPr sz="3500" kern="1200">
          <a:solidFill>
            <a:schemeClr val="tx1"/>
          </a:solidFill>
          <a:latin typeface="+mn-lt"/>
          <a:ea typeface="+mn-ea"/>
          <a:cs typeface="+mn-cs"/>
        </a:defRPr>
      </a:lvl4pPr>
      <a:lvl5pPr marL="3535619" algn="l" defTabSz="1767810" rtl="0" eaLnBrk="1" latinLnBrk="0" hangingPunct="1">
        <a:defRPr sz="3500" kern="1200">
          <a:solidFill>
            <a:schemeClr val="tx1"/>
          </a:solidFill>
          <a:latin typeface="+mn-lt"/>
          <a:ea typeface="+mn-ea"/>
          <a:cs typeface="+mn-cs"/>
        </a:defRPr>
      </a:lvl5pPr>
      <a:lvl6pPr marL="4419524" algn="l" defTabSz="1767810" rtl="0" eaLnBrk="1" latinLnBrk="0" hangingPunct="1">
        <a:defRPr sz="3500" kern="1200">
          <a:solidFill>
            <a:schemeClr val="tx1"/>
          </a:solidFill>
          <a:latin typeface="+mn-lt"/>
          <a:ea typeface="+mn-ea"/>
          <a:cs typeface="+mn-cs"/>
        </a:defRPr>
      </a:lvl6pPr>
      <a:lvl7pPr marL="5303429" algn="l" defTabSz="1767810" rtl="0" eaLnBrk="1" latinLnBrk="0" hangingPunct="1">
        <a:defRPr sz="3500" kern="1200">
          <a:solidFill>
            <a:schemeClr val="tx1"/>
          </a:solidFill>
          <a:latin typeface="+mn-lt"/>
          <a:ea typeface="+mn-ea"/>
          <a:cs typeface="+mn-cs"/>
        </a:defRPr>
      </a:lvl7pPr>
      <a:lvl8pPr marL="6187333" algn="l" defTabSz="1767810" rtl="0" eaLnBrk="1" latinLnBrk="0" hangingPunct="1">
        <a:defRPr sz="3500" kern="1200">
          <a:solidFill>
            <a:schemeClr val="tx1"/>
          </a:solidFill>
          <a:latin typeface="+mn-lt"/>
          <a:ea typeface="+mn-ea"/>
          <a:cs typeface="+mn-cs"/>
        </a:defRPr>
      </a:lvl8pPr>
      <a:lvl9pPr marL="7071238" algn="l" defTabSz="1767810" rtl="0" eaLnBrk="1" latinLnBrk="0" hangingPunct="1">
        <a:defRPr sz="35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75000"/>
              </a:schemeClr>
            </a:gs>
            <a:gs pos="100000">
              <a:schemeClr val="bg1">
                <a:lumMod val="95000"/>
              </a:schemeClr>
            </a:gs>
          </a:gsLst>
          <a:lin ang="16200000" scaled="1"/>
          <a:tileRect/>
        </a:gradFill>
        <a:effectLst/>
      </p:bgPr>
    </p:bg>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0" y="5063115"/>
            <a:ext cx="51206400" cy="28587123"/>
          </a:xfrm>
          <a:prstGeom prst="rect">
            <a:avLst/>
          </a:prstGeom>
          <a:solidFill>
            <a:srgbClr val="AABAC9"/>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104451" name="Rectangle 3"/>
          <p:cNvSpPr>
            <a:spLocks noChangeArrowheads="1"/>
          </p:cNvSpPr>
          <p:nvPr/>
        </p:nvSpPr>
        <p:spPr bwMode="auto">
          <a:xfrm>
            <a:off x="0" y="1"/>
            <a:ext cx="51206400" cy="4878117"/>
          </a:xfrm>
          <a:prstGeom prst="rect">
            <a:avLst/>
          </a:prstGeom>
          <a:solidFill>
            <a:srgbClr val="D7D7D7"/>
          </a:solidFill>
          <a:ln w="9525">
            <a:solidFill>
              <a:schemeClr val="tx1"/>
            </a:solidFill>
            <a:miter lim="800000"/>
            <a:headEnd/>
            <a:tailEnd/>
          </a:ln>
          <a:effectLst/>
        </p:spPr>
        <p:txBody>
          <a:bodyPr wrap="none" lIns="176781" tIns="88390" rIns="176781" bIns="88390" anchor="ctr"/>
          <a:lstStyle/>
          <a:p>
            <a:pPr>
              <a:defRPr/>
            </a:pPr>
            <a:endParaRPr lang="en-US"/>
          </a:p>
        </p:txBody>
      </p:sp>
      <p:sp>
        <p:nvSpPr>
          <p:cNvPr id="104453" name="Rectangle 5"/>
          <p:cNvSpPr>
            <a:spLocks noChangeArrowheads="1"/>
          </p:cNvSpPr>
          <p:nvPr/>
        </p:nvSpPr>
        <p:spPr bwMode="auto">
          <a:xfrm>
            <a:off x="918634" y="5764162"/>
            <a:ext cx="49398767" cy="27139592"/>
          </a:xfrm>
          <a:prstGeom prst="rect">
            <a:avLst/>
          </a:prstGeom>
          <a:solidFill>
            <a:srgbClr val="D7D7D7"/>
          </a:solidFill>
          <a:ln w="12700">
            <a:solidFill>
              <a:srgbClr val="003466"/>
            </a:solidFill>
            <a:miter lim="800000"/>
            <a:headEnd/>
            <a:tailEnd/>
          </a:ln>
          <a:effectLst/>
        </p:spPr>
        <p:txBody>
          <a:bodyPr wrap="none" lIns="176781" tIns="88390" rIns="176781" bIns="88390" anchor="ctr"/>
          <a:lstStyle/>
          <a:p>
            <a:pPr>
              <a:defRPr/>
            </a:pPr>
            <a:endParaRPr lang="en-US"/>
          </a:p>
        </p:txBody>
      </p:sp>
      <p:sp>
        <p:nvSpPr>
          <p:cNvPr id="104452" name="Rectangle 4"/>
          <p:cNvSpPr>
            <a:spLocks noChangeArrowheads="1"/>
          </p:cNvSpPr>
          <p:nvPr/>
        </p:nvSpPr>
        <p:spPr bwMode="auto">
          <a:xfrm>
            <a:off x="0" y="4907326"/>
            <a:ext cx="51206400" cy="133070"/>
          </a:xfrm>
          <a:prstGeom prst="rect">
            <a:avLst/>
          </a:prstGeom>
          <a:solidFill>
            <a:srgbClr val="660000"/>
          </a:solidFill>
          <a:ln w="9525">
            <a:noFill/>
            <a:miter lim="800000"/>
            <a:headEnd/>
            <a:tailEnd/>
          </a:ln>
          <a:effectLst/>
        </p:spPr>
        <p:txBody>
          <a:bodyPr wrap="none" lIns="176781" tIns="88390" rIns="176781" bIns="88390" anchor="ctr"/>
          <a:lstStyle/>
          <a:p>
            <a:pPr>
              <a:defRPr/>
            </a:pPr>
            <a:endParaRPr lang="en-US"/>
          </a:p>
        </p:txBody>
      </p:sp>
      <p:sp>
        <p:nvSpPr>
          <p:cNvPr id="104457" name="Text Box 9"/>
          <p:cNvSpPr txBox="1">
            <a:spLocks noChangeArrowheads="1"/>
          </p:cNvSpPr>
          <p:nvPr/>
        </p:nvSpPr>
        <p:spPr bwMode="auto">
          <a:xfrm>
            <a:off x="800101" y="33075771"/>
            <a:ext cx="2933700" cy="382979"/>
          </a:xfrm>
          <a:prstGeom prst="rect">
            <a:avLst/>
          </a:prstGeom>
          <a:noFill/>
          <a:ln w="9525">
            <a:noFill/>
            <a:miter lim="800000"/>
            <a:headEnd/>
            <a:tailEnd/>
          </a:ln>
          <a:effectLst/>
        </p:spPr>
        <p:txBody>
          <a:bodyPr lIns="100998" tIns="50496" rIns="100998" bIns="50496">
            <a:spAutoFit/>
          </a:bodyPr>
          <a:lstStyle/>
          <a:p>
            <a:pPr defTabSz="1009739" eaLnBrk="0" hangingPunct="0">
              <a:lnSpc>
                <a:spcPct val="65000"/>
              </a:lnSpc>
              <a:spcBef>
                <a:spcPct val="50000"/>
              </a:spcBef>
              <a:defRPr/>
            </a:pPr>
            <a:r>
              <a:rPr lang="en-US" sz="600" b="1">
                <a:solidFill>
                  <a:schemeClr val="bg2"/>
                </a:solidFill>
                <a:latin typeface="Arial" charset="0"/>
              </a:rPr>
              <a:t>POSTER TEMPLATES BY:</a:t>
            </a:r>
          </a:p>
          <a:p>
            <a:pPr defTabSz="1009739" eaLnBrk="0" hangingPunct="0">
              <a:lnSpc>
                <a:spcPct val="65000"/>
              </a:lnSpc>
              <a:spcBef>
                <a:spcPct val="50000"/>
              </a:spcBef>
              <a:defRPr/>
            </a:pPr>
            <a:r>
              <a:rPr lang="en-US" sz="1200" b="1">
                <a:solidFill>
                  <a:schemeClr val="bg2"/>
                </a:solidFill>
                <a:latin typeface="Arial" charset="0"/>
              </a:rPr>
              <a:t>www.POSTERPRESENTATIONS.com</a:t>
            </a:r>
          </a:p>
        </p:txBody>
      </p:sp>
      <p:sp>
        <p:nvSpPr>
          <p:cNvPr id="5127" name="Rectangle 10"/>
          <p:cNvSpPr>
            <a:spLocks noGrp="1" noChangeArrowheads="1"/>
          </p:cNvSpPr>
          <p:nvPr>
            <p:ph type="title"/>
          </p:nvPr>
        </p:nvSpPr>
        <p:spPr bwMode="auto">
          <a:xfrm>
            <a:off x="1120141" y="1301482"/>
            <a:ext cx="48912780" cy="2252437"/>
          </a:xfrm>
          <a:prstGeom prst="rect">
            <a:avLst/>
          </a:prstGeom>
          <a:noFill/>
          <a:ln w="9525">
            <a:noFill/>
            <a:miter lim="800000"/>
            <a:headEnd/>
            <a:tailEnd/>
          </a:ln>
        </p:spPr>
        <p:txBody>
          <a:bodyPr vert="horz" wrap="square" lIns="100998" tIns="50496" rIns="100998" bIns="50496" numCol="1" anchor="ctr" anchorCtr="0" compatLnSpc="1">
            <a:prstTxWarp prst="textNoShape">
              <a:avLst/>
            </a:prstTxWarp>
          </a:bodyPr>
          <a:lstStyle/>
          <a:p>
            <a:pPr lvl="0"/>
            <a:r>
              <a:rPr lang="en-US" smtClean="0"/>
              <a:t>Click to edit Master title style</a:t>
            </a:r>
          </a:p>
        </p:txBody>
      </p:sp>
      <p:sp>
        <p:nvSpPr>
          <p:cNvPr id="5128" name="Rectangle 11"/>
          <p:cNvSpPr>
            <a:spLocks noGrp="1" noChangeArrowheads="1"/>
          </p:cNvSpPr>
          <p:nvPr>
            <p:ph type="body" idx="1"/>
          </p:nvPr>
        </p:nvSpPr>
        <p:spPr bwMode="auto">
          <a:xfrm>
            <a:off x="2009141" y="6429507"/>
            <a:ext cx="47137744" cy="25614167"/>
          </a:xfrm>
          <a:prstGeom prst="rect">
            <a:avLst/>
          </a:prstGeom>
          <a:noFill/>
          <a:ln w="9525">
            <a:noFill/>
            <a:miter lim="800000"/>
            <a:headEnd/>
            <a:tailEnd/>
          </a:ln>
        </p:spPr>
        <p:txBody>
          <a:bodyPr vert="horz" wrap="square" lIns="100998" tIns="50496" rIns="100998" bIns="50496"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l" defTabSz="1009739" rtl="0" eaLnBrk="0" fontAlgn="base" hangingPunct="0">
        <a:spcBef>
          <a:spcPct val="0"/>
        </a:spcBef>
        <a:spcAft>
          <a:spcPct val="0"/>
        </a:spcAft>
        <a:defRPr sz="9500">
          <a:solidFill>
            <a:schemeClr val="tx2"/>
          </a:solidFill>
          <a:latin typeface="+mj-lt"/>
          <a:ea typeface="+mj-ea"/>
          <a:cs typeface="+mj-cs"/>
        </a:defRPr>
      </a:lvl1pPr>
      <a:lvl2pPr algn="l" defTabSz="1009739" rtl="0" eaLnBrk="0" fontAlgn="base" hangingPunct="0">
        <a:spcBef>
          <a:spcPct val="0"/>
        </a:spcBef>
        <a:spcAft>
          <a:spcPct val="0"/>
        </a:spcAft>
        <a:defRPr sz="9500">
          <a:solidFill>
            <a:schemeClr val="tx2"/>
          </a:solidFill>
          <a:latin typeface="Arial Black" pitchFamily="34" charset="0"/>
        </a:defRPr>
      </a:lvl2pPr>
      <a:lvl3pPr algn="l" defTabSz="1009739" rtl="0" eaLnBrk="0" fontAlgn="base" hangingPunct="0">
        <a:spcBef>
          <a:spcPct val="0"/>
        </a:spcBef>
        <a:spcAft>
          <a:spcPct val="0"/>
        </a:spcAft>
        <a:defRPr sz="9500">
          <a:solidFill>
            <a:schemeClr val="tx2"/>
          </a:solidFill>
          <a:latin typeface="Arial Black" pitchFamily="34" charset="0"/>
        </a:defRPr>
      </a:lvl3pPr>
      <a:lvl4pPr algn="l" defTabSz="1009739" rtl="0" eaLnBrk="0" fontAlgn="base" hangingPunct="0">
        <a:spcBef>
          <a:spcPct val="0"/>
        </a:spcBef>
        <a:spcAft>
          <a:spcPct val="0"/>
        </a:spcAft>
        <a:defRPr sz="9500">
          <a:solidFill>
            <a:schemeClr val="tx2"/>
          </a:solidFill>
          <a:latin typeface="Arial Black" pitchFamily="34" charset="0"/>
        </a:defRPr>
      </a:lvl4pPr>
      <a:lvl5pPr algn="l" defTabSz="1009739" rtl="0" eaLnBrk="0" fontAlgn="base" hangingPunct="0">
        <a:spcBef>
          <a:spcPct val="0"/>
        </a:spcBef>
        <a:spcAft>
          <a:spcPct val="0"/>
        </a:spcAft>
        <a:defRPr sz="9500">
          <a:solidFill>
            <a:schemeClr val="tx2"/>
          </a:solidFill>
          <a:latin typeface="Arial Black" pitchFamily="34" charset="0"/>
        </a:defRPr>
      </a:lvl5pPr>
      <a:lvl6pPr marL="883905" algn="l" defTabSz="1009739" rtl="0" fontAlgn="base">
        <a:spcBef>
          <a:spcPct val="0"/>
        </a:spcBef>
        <a:spcAft>
          <a:spcPct val="0"/>
        </a:spcAft>
        <a:defRPr sz="9500">
          <a:solidFill>
            <a:schemeClr val="tx2"/>
          </a:solidFill>
          <a:latin typeface="Arial Black" pitchFamily="34" charset="0"/>
        </a:defRPr>
      </a:lvl6pPr>
      <a:lvl7pPr marL="1767810" algn="l" defTabSz="1009739" rtl="0" fontAlgn="base">
        <a:spcBef>
          <a:spcPct val="0"/>
        </a:spcBef>
        <a:spcAft>
          <a:spcPct val="0"/>
        </a:spcAft>
        <a:defRPr sz="9500">
          <a:solidFill>
            <a:schemeClr val="tx2"/>
          </a:solidFill>
          <a:latin typeface="Arial Black" pitchFamily="34" charset="0"/>
        </a:defRPr>
      </a:lvl7pPr>
      <a:lvl8pPr marL="2651714" algn="l" defTabSz="1009739" rtl="0" fontAlgn="base">
        <a:spcBef>
          <a:spcPct val="0"/>
        </a:spcBef>
        <a:spcAft>
          <a:spcPct val="0"/>
        </a:spcAft>
        <a:defRPr sz="9500">
          <a:solidFill>
            <a:schemeClr val="tx2"/>
          </a:solidFill>
          <a:latin typeface="Arial Black" pitchFamily="34" charset="0"/>
        </a:defRPr>
      </a:lvl8pPr>
      <a:lvl9pPr marL="3535619" algn="l" defTabSz="1009739" rtl="0" fontAlgn="base">
        <a:spcBef>
          <a:spcPct val="0"/>
        </a:spcBef>
        <a:spcAft>
          <a:spcPct val="0"/>
        </a:spcAft>
        <a:defRPr sz="9500">
          <a:solidFill>
            <a:schemeClr val="tx2"/>
          </a:solidFill>
          <a:latin typeface="Arial Black" pitchFamily="34" charset="0"/>
        </a:defRPr>
      </a:lvl9pPr>
    </p:titleStyle>
    <p:bodyStyle>
      <a:lvl1pPr marL="377502" indent="-377502" algn="l" defTabSz="1009739" rtl="0" eaLnBrk="0" fontAlgn="base" hangingPunct="0">
        <a:spcBef>
          <a:spcPct val="20000"/>
        </a:spcBef>
        <a:spcAft>
          <a:spcPct val="0"/>
        </a:spcAft>
        <a:buChar char="•"/>
        <a:defRPr sz="3300">
          <a:solidFill>
            <a:schemeClr val="tx1"/>
          </a:solidFill>
          <a:latin typeface="+mn-lt"/>
          <a:ea typeface="+mn-ea"/>
          <a:cs typeface="+mn-cs"/>
        </a:defRPr>
      </a:lvl1pPr>
      <a:lvl2pPr marL="816384" indent="-309981" algn="l" defTabSz="1009739" rtl="0" eaLnBrk="0" fontAlgn="base" hangingPunct="0">
        <a:spcBef>
          <a:spcPct val="20000"/>
        </a:spcBef>
        <a:spcAft>
          <a:spcPct val="0"/>
        </a:spcAft>
        <a:buChar char="–"/>
        <a:defRPr sz="3300">
          <a:solidFill>
            <a:schemeClr val="tx1"/>
          </a:solidFill>
          <a:latin typeface="+mn-lt"/>
        </a:defRPr>
      </a:lvl2pPr>
      <a:lvl3pPr marL="1261407" indent="-251667" algn="l" defTabSz="1009739" rtl="0" eaLnBrk="0" fontAlgn="base" hangingPunct="0">
        <a:spcBef>
          <a:spcPct val="20000"/>
        </a:spcBef>
        <a:spcAft>
          <a:spcPct val="0"/>
        </a:spcAft>
        <a:buChar char="•"/>
        <a:defRPr sz="2700">
          <a:solidFill>
            <a:schemeClr val="tx1"/>
          </a:solidFill>
          <a:latin typeface="+mn-lt"/>
        </a:defRPr>
      </a:lvl3pPr>
      <a:lvl4pPr marL="1767810" indent="-251667" algn="l" defTabSz="1009739" rtl="0" eaLnBrk="0" fontAlgn="base" hangingPunct="0">
        <a:spcBef>
          <a:spcPct val="20000"/>
        </a:spcBef>
        <a:spcAft>
          <a:spcPct val="0"/>
        </a:spcAft>
        <a:buChar char="–"/>
        <a:defRPr sz="2100">
          <a:solidFill>
            <a:schemeClr val="tx1"/>
          </a:solidFill>
          <a:latin typeface="+mn-lt"/>
        </a:defRPr>
      </a:lvl4pPr>
      <a:lvl5pPr marL="2274214" indent="-254737" algn="l" defTabSz="1009739" rtl="0" eaLnBrk="0" fontAlgn="base" hangingPunct="0">
        <a:spcBef>
          <a:spcPct val="20000"/>
        </a:spcBef>
        <a:spcAft>
          <a:spcPct val="0"/>
        </a:spcAft>
        <a:buChar char="»"/>
        <a:defRPr sz="2100">
          <a:solidFill>
            <a:schemeClr val="tx1"/>
          </a:solidFill>
          <a:latin typeface="+mn-lt"/>
        </a:defRPr>
      </a:lvl5pPr>
      <a:lvl6pPr marL="3158119" indent="-254737" algn="l" defTabSz="1009739" rtl="0" fontAlgn="base">
        <a:spcBef>
          <a:spcPct val="20000"/>
        </a:spcBef>
        <a:spcAft>
          <a:spcPct val="0"/>
        </a:spcAft>
        <a:buChar char="»"/>
        <a:defRPr sz="2100">
          <a:solidFill>
            <a:schemeClr val="tx1"/>
          </a:solidFill>
          <a:latin typeface="+mn-lt"/>
        </a:defRPr>
      </a:lvl6pPr>
      <a:lvl7pPr marL="4042024" indent="-254737" algn="l" defTabSz="1009739" rtl="0" fontAlgn="base">
        <a:spcBef>
          <a:spcPct val="20000"/>
        </a:spcBef>
        <a:spcAft>
          <a:spcPct val="0"/>
        </a:spcAft>
        <a:buChar char="»"/>
        <a:defRPr sz="2100">
          <a:solidFill>
            <a:schemeClr val="tx1"/>
          </a:solidFill>
          <a:latin typeface="+mn-lt"/>
        </a:defRPr>
      </a:lvl7pPr>
      <a:lvl8pPr marL="4925929" indent="-254737" algn="l" defTabSz="1009739" rtl="0" fontAlgn="base">
        <a:spcBef>
          <a:spcPct val="20000"/>
        </a:spcBef>
        <a:spcAft>
          <a:spcPct val="0"/>
        </a:spcAft>
        <a:buChar char="»"/>
        <a:defRPr sz="2100">
          <a:solidFill>
            <a:schemeClr val="tx1"/>
          </a:solidFill>
          <a:latin typeface="+mn-lt"/>
        </a:defRPr>
      </a:lvl8pPr>
      <a:lvl9pPr marL="5809833" indent="-254737" algn="l" defTabSz="1009739" rtl="0" fontAlgn="base">
        <a:spcBef>
          <a:spcPct val="20000"/>
        </a:spcBef>
        <a:spcAft>
          <a:spcPct val="0"/>
        </a:spcAft>
        <a:buChar char="»"/>
        <a:defRPr sz="2100">
          <a:solidFill>
            <a:schemeClr val="tx1"/>
          </a:solidFill>
          <a:latin typeface="+mn-lt"/>
        </a:defRPr>
      </a:lvl9pPr>
    </p:bodyStyle>
    <p:otherStyle>
      <a:defPPr>
        <a:defRPr lang="en-US"/>
      </a:defPPr>
      <a:lvl1pPr marL="0" algn="l" defTabSz="1767810" rtl="0" eaLnBrk="1" latinLnBrk="0" hangingPunct="1">
        <a:defRPr sz="3500" kern="1200">
          <a:solidFill>
            <a:schemeClr val="tx1"/>
          </a:solidFill>
          <a:latin typeface="+mn-lt"/>
          <a:ea typeface="+mn-ea"/>
          <a:cs typeface="+mn-cs"/>
        </a:defRPr>
      </a:lvl1pPr>
      <a:lvl2pPr marL="883905" algn="l" defTabSz="1767810" rtl="0" eaLnBrk="1" latinLnBrk="0" hangingPunct="1">
        <a:defRPr sz="3500" kern="1200">
          <a:solidFill>
            <a:schemeClr val="tx1"/>
          </a:solidFill>
          <a:latin typeface="+mn-lt"/>
          <a:ea typeface="+mn-ea"/>
          <a:cs typeface="+mn-cs"/>
        </a:defRPr>
      </a:lvl2pPr>
      <a:lvl3pPr marL="1767810" algn="l" defTabSz="1767810" rtl="0" eaLnBrk="1" latinLnBrk="0" hangingPunct="1">
        <a:defRPr sz="3500" kern="1200">
          <a:solidFill>
            <a:schemeClr val="tx1"/>
          </a:solidFill>
          <a:latin typeface="+mn-lt"/>
          <a:ea typeface="+mn-ea"/>
          <a:cs typeface="+mn-cs"/>
        </a:defRPr>
      </a:lvl3pPr>
      <a:lvl4pPr marL="2651714" algn="l" defTabSz="1767810" rtl="0" eaLnBrk="1" latinLnBrk="0" hangingPunct="1">
        <a:defRPr sz="3500" kern="1200">
          <a:solidFill>
            <a:schemeClr val="tx1"/>
          </a:solidFill>
          <a:latin typeface="+mn-lt"/>
          <a:ea typeface="+mn-ea"/>
          <a:cs typeface="+mn-cs"/>
        </a:defRPr>
      </a:lvl4pPr>
      <a:lvl5pPr marL="3535619" algn="l" defTabSz="1767810" rtl="0" eaLnBrk="1" latinLnBrk="0" hangingPunct="1">
        <a:defRPr sz="3500" kern="1200">
          <a:solidFill>
            <a:schemeClr val="tx1"/>
          </a:solidFill>
          <a:latin typeface="+mn-lt"/>
          <a:ea typeface="+mn-ea"/>
          <a:cs typeface="+mn-cs"/>
        </a:defRPr>
      </a:lvl5pPr>
      <a:lvl6pPr marL="4419524" algn="l" defTabSz="1767810" rtl="0" eaLnBrk="1" latinLnBrk="0" hangingPunct="1">
        <a:defRPr sz="3500" kern="1200">
          <a:solidFill>
            <a:schemeClr val="tx1"/>
          </a:solidFill>
          <a:latin typeface="+mn-lt"/>
          <a:ea typeface="+mn-ea"/>
          <a:cs typeface="+mn-cs"/>
        </a:defRPr>
      </a:lvl6pPr>
      <a:lvl7pPr marL="5303429" algn="l" defTabSz="1767810" rtl="0" eaLnBrk="1" latinLnBrk="0" hangingPunct="1">
        <a:defRPr sz="3500" kern="1200">
          <a:solidFill>
            <a:schemeClr val="tx1"/>
          </a:solidFill>
          <a:latin typeface="+mn-lt"/>
          <a:ea typeface="+mn-ea"/>
          <a:cs typeface="+mn-cs"/>
        </a:defRPr>
      </a:lvl7pPr>
      <a:lvl8pPr marL="6187333" algn="l" defTabSz="1767810" rtl="0" eaLnBrk="1" latinLnBrk="0" hangingPunct="1">
        <a:defRPr sz="3500" kern="1200">
          <a:solidFill>
            <a:schemeClr val="tx1"/>
          </a:solidFill>
          <a:latin typeface="+mn-lt"/>
          <a:ea typeface="+mn-ea"/>
          <a:cs typeface="+mn-cs"/>
        </a:defRPr>
      </a:lvl8pPr>
      <a:lvl9pPr marL="7071238" algn="l" defTabSz="1767810" rtl="0" eaLnBrk="1" latinLnBrk="0" hangingPunct="1">
        <a:defRPr sz="3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16601896" y="5512765"/>
            <a:ext cx="18351081" cy="26726811"/>
          </a:xfrm>
          <a:prstGeom prst="rect">
            <a:avLst/>
          </a:prstGeom>
          <a:solidFill>
            <a:schemeClr val="bg1"/>
          </a:solidFill>
          <a:ln w="9525" cap="flat" cmpd="sng" algn="ctr">
            <a:noFill/>
            <a:prstDash val="solid"/>
            <a:round/>
            <a:headEnd type="none" w="med" len="med"/>
            <a:tailEnd type="none" w="med" len="med"/>
          </a:ln>
          <a:effectLst/>
        </p:spPr>
        <p:txBody>
          <a:bodyPr lIns="176781" tIns="88390" rIns="176781" bIns="88390"/>
          <a:lstStyle/>
          <a:p>
            <a:pPr defTabSz="4849200">
              <a:defRPr/>
            </a:pPr>
            <a:endParaRPr lang="en-US"/>
          </a:p>
        </p:txBody>
      </p:sp>
      <p:pic>
        <p:nvPicPr>
          <p:cNvPr id="2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51" t="1633" r="2124" b="3416"/>
          <a:stretch/>
        </p:blipFill>
        <p:spPr bwMode="auto">
          <a:xfrm>
            <a:off x="25729735" y="16430907"/>
            <a:ext cx="9067049" cy="4685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5"/>
          <p:cNvSpPr>
            <a:spLocks noChangeArrowheads="1"/>
          </p:cNvSpPr>
          <p:nvPr/>
        </p:nvSpPr>
        <p:spPr bwMode="auto">
          <a:xfrm>
            <a:off x="12767853" y="287739"/>
            <a:ext cx="34051848" cy="2514951"/>
          </a:xfrm>
          <a:prstGeom prst="rect">
            <a:avLst/>
          </a:prstGeom>
          <a:noFill/>
          <a:ln w="9525">
            <a:noFill/>
            <a:miter lim="800000"/>
            <a:headEnd/>
            <a:tailEnd/>
          </a:ln>
          <a:effectLst/>
        </p:spPr>
        <p:txBody>
          <a:bodyPr wrap="square" lIns="52227" tIns="26114" rIns="52227" bIns="26114">
            <a:spAutoFit/>
          </a:bodyPr>
          <a:lstStyle/>
          <a:p>
            <a:pPr defTabSz="522288">
              <a:spcBef>
                <a:spcPct val="50000"/>
              </a:spcBef>
              <a:defRPr/>
            </a:pPr>
            <a:r>
              <a:rPr lang="en-US" sz="8000" b="1" dirty="0" smtClean="0">
                <a:solidFill>
                  <a:schemeClr val="bg1">
                    <a:lumMod val="95000"/>
                  </a:schemeClr>
                </a:solidFill>
                <a:latin typeface="Tahoma" pitchFamily="34" charset="0"/>
                <a:ea typeface="Tahoma" pitchFamily="34" charset="0"/>
                <a:cs typeface="Tahoma" pitchFamily="34" charset="0"/>
              </a:rPr>
              <a:t>Facilitating Genetic Testing for both Clinical Care and Research</a:t>
            </a:r>
            <a:r>
              <a:rPr lang="en-US" sz="8000" b="1" dirty="0">
                <a:solidFill>
                  <a:schemeClr val="bg1">
                    <a:lumMod val="95000"/>
                  </a:schemeClr>
                </a:solidFill>
                <a:latin typeface="Tahoma" pitchFamily="34" charset="0"/>
                <a:ea typeface="Tahoma" pitchFamily="34" charset="0"/>
                <a:cs typeface="Tahoma" pitchFamily="34" charset="0"/>
              </a:rPr>
              <a:t/>
            </a:r>
            <a:br>
              <a:rPr lang="en-US" sz="8000" b="1" dirty="0">
                <a:solidFill>
                  <a:schemeClr val="bg1">
                    <a:lumMod val="95000"/>
                  </a:schemeClr>
                </a:solidFill>
                <a:latin typeface="Tahoma" pitchFamily="34" charset="0"/>
                <a:ea typeface="Tahoma" pitchFamily="34" charset="0"/>
                <a:cs typeface="Tahoma" pitchFamily="34" charset="0"/>
              </a:rPr>
            </a:br>
            <a:endParaRPr lang="en-US" sz="8000" i="1" dirty="0">
              <a:solidFill>
                <a:schemeClr val="bg1">
                  <a:lumMod val="95000"/>
                </a:schemeClr>
              </a:solidFill>
              <a:latin typeface="Tahoma" pitchFamily="34" charset="0"/>
              <a:ea typeface="Tahoma" pitchFamily="34" charset="0"/>
              <a:cs typeface="Tahoma" pitchFamily="34" charset="0"/>
            </a:endParaRPr>
          </a:p>
        </p:txBody>
      </p:sp>
      <p:sp>
        <p:nvSpPr>
          <p:cNvPr id="16" name="Text Box 36"/>
          <p:cNvSpPr txBox="1">
            <a:spLocks noChangeArrowheads="1"/>
          </p:cNvSpPr>
          <p:nvPr/>
        </p:nvSpPr>
        <p:spPr bwMode="auto">
          <a:xfrm>
            <a:off x="14316075" y="3659188"/>
            <a:ext cx="5367338" cy="796925"/>
          </a:xfrm>
          <a:prstGeom prst="rect">
            <a:avLst/>
          </a:prstGeom>
          <a:noFill/>
          <a:ln w="9525">
            <a:noFill/>
            <a:miter lim="800000"/>
            <a:headEnd/>
            <a:tailEnd/>
          </a:ln>
        </p:spPr>
        <p:txBody>
          <a:bodyPr lIns="52241" tIns="26119" rIns="52241" bIns="26119">
            <a:spAutoFit/>
          </a:bodyPr>
          <a:lstStyle/>
          <a:p>
            <a:pPr defTabSz="2508250">
              <a:spcBef>
                <a:spcPct val="50000"/>
              </a:spcBef>
            </a:pPr>
            <a:endParaRPr lang="en-US" sz="4900">
              <a:latin typeface="Arial" charset="0"/>
            </a:endParaRPr>
          </a:p>
        </p:txBody>
      </p:sp>
      <p:grpSp>
        <p:nvGrpSpPr>
          <p:cNvPr id="2" name="Group 1"/>
          <p:cNvGrpSpPr/>
          <p:nvPr/>
        </p:nvGrpSpPr>
        <p:grpSpPr>
          <a:xfrm>
            <a:off x="951232" y="5493070"/>
            <a:ext cx="15307084" cy="27007405"/>
            <a:chOff x="951232" y="5493070"/>
            <a:chExt cx="15307084" cy="27007405"/>
          </a:xfrm>
        </p:grpSpPr>
        <p:sp>
          <p:nvSpPr>
            <p:cNvPr id="23" name="Rectangle 22"/>
            <p:cNvSpPr/>
            <p:nvPr/>
          </p:nvSpPr>
          <p:spPr bwMode="auto">
            <a:xfrm>
              <a:off x="951232" y="5523986"/>
              <a:ext cx="15307084" cy="26712037"/>
            </a:xfrm>
            <a:prstGeom prst="rect">
              <a:avLst/>
            </a:prstGeom>
            <a:solidFill>
              <a:schemeClr val="bg1"/>
            </a:solidFill>
            <a:ln w="9525" cap="flat" cmpd="sng" algn="ctr">
              <a:solidFill>
                <a:schemeClr val="bg1">
                  <a:lumMod val="85000"/>
                </a:schemeClr>
              </a:solidFill>
              <a:prstDash val="solid"/>
              <a:round/>
              <a:headEnd type="none" w="med" len="med"/>
              <a:tailEnd type="none" w="med" len="med"/>
            </a:ln>
            <a:effectLst/>
          </p:spPr>
          <p:txBody>
            <a:bodyPr lIns="176781" tIns="88390" rIns="176781" bIns="88390"/>
            <a:lstStyle/>
            <a:p>
              <a:pPr defTabSz="4849200">
                <a:defRPr/>
              </a:pPr>
              <a:endParaRPr lang="en-US"/>
            </a:p>
          </p:txBody>
        </p:sp>
        <p:sp>
          <p:nvSpPr>
            <p:cNvPr id="17" name="Text Box 14"/>
            <p:cNvSpPr txBox="1">
              <a:spLocks noChangeArrowheads="1"/>
            </p:cNvSpPr>
            <p:nvPr/>
          </p:nvSpPr>
          <p:spPr bwMode="auto">
            <a:xfrm>
              <a:off x="1445684" y="5493070"/>
              <a:ext cx="14291018" cy="27007405"/>
            </a:xfrm>
            <a:prstGeom prst="rect">
              <a:avLst/>
            </a:prstGeom>
            <a:noFill/>
            <a:ln w="9525">
              <a:noFill/>
              <a:miter lim="800000"/>
              <a:headEnd/>
              <a:tailEnd/>
            </a:ln>
          </p:spPr>
          <p:txBody>
            <a:bodyPr wrap="square" lIns="274320" tIns="274320" rIns="274320" bIns="0">
              <a:spAutoFit/>
            </a:bodyPr>
            <a:lstStyle/>
            <a:p>
              <a:pPr algn="just"/>
              <a:r>
                <a:rPr lang="en-US" sz="5400" b="1" dirty="0" smtClean="0">
                  <a:solidFill>
                    <a:srgbClr val="002060"/>
                  </a:solidFill>
                  <a:latin typeface="Franklin Gothic Medium" pitchFamily="34" charset="0"/>
                </a:rPr>
                <a:t>Introduction</a:t>
              </a:r>
            </a:p>
            <a:p>
              <a:pPr algn="just"/>
              <a:r>
                <a:rPr lang="en-US" sz="4400" dirty="0"/>
                <a:t>With the FDA adding a boxed warning to the label for Plavix (March 2010), </a:t>
              </a:r>
              <a:r>
                <a:rPr lang="en-US" sz="4400" dirty="0" err="1"/>
                <a:t>Shands</a:t>
              </a:r>
              <a:r>
                <a:rPr lang="en-US" sz="4400" dirty="0"/>
                <a:t> hospital at University of Florida began to incorporate CYP2C19 genetic testing as a routine clinical procedure for patients undergoing a percutaneous coronary intervention who may be prescribed with Clopidogrel</a:t>
              </a:r>
              <a:r>
                <a:rPr lang="en-US" sz="4400" baseline="30000" dirty="0"/>
                <a:t>1</a:t>
              </a:r>
              <a:r>
                <a:rPr lang="en-US" sz="4400" dirty="0"/>
                <a:t>.  Patient samples are tested using a custom array of 256 carefully selected SNPs that include the clinically necessary ones to derive patient’s ability to metabolize </a:t>
              </a:r>
              <a:r>
                <a:rPr lang="en-US" sz="4400" dirty="0" err="1"/>
                <a:t>Clopidogrel</a:t>
              </a:r>
              <a:r>
                <a:rPr lang="en-US" sz="4400" dirty="0"/>
                <a:t>, with the remainder selected for research purposes.  Genetic data for research portion from patients with explicit consent is then stored in the research data warehouse to facilitate further clinical and translational research</a:t>
              </a:r>
              <a:r>
                <a:rPr lang="en-US" sz="4400" baseline="30000" dirty="0"/>
                <a:t>2</a:t>
              </a:r>
              <a:r>
                <a:rPr lang="en-US" sz="4400" dirty="0" smtClean="0"/>
                <a:t>.</a:t>
              </a:r>
            </a:p>
            <a:p>
              <a:pPr algn="just"/>
              <a:endParaRPr lang="en-US" dirty="0"/>
            </a:p>
            <a:p>
              <a:pPr algn="just"/>
              <a:r>
                <a:rPr lang="en-US" sz="5400" b="1" dirty="0" smtClean="0">
                  <a:solidFill>
                    <a:srgbClr val="002060"/>
                  </a:solidFill>
                  <a:latin typeface="Franklin Gothic Medium" pitchFamily="34" charset="0"/>
                </a:rPr>
                <a:t>System Description</a:t>
              </a:r>
              <a:r>
                <a:rPr lang="en-US" sz="5400" dirty="0" smtClean="0"/>
                <a:t> </a:t>
              </a:r>
            </a:p>
            <a:p>
              <a:pPr algn="just"/>
              <a:r>
                <a:rPr lang="en-US" sz="4400" dirty="0" smtClean="0"/>
                <a:t>As shown in Figure 1, when </a:t>
              </a:r>
              <a:r>
                <a:rPr lang="en-US" sz="4400" dirty="0"/>
                <a:t>a patient is scheduled to visit the cardiac catheterization lab, the CYP2C19 genotyping test is ordered from EMR as a regular lab test.  At the same time, patient is asked to consent for research studies using a mobile device.  Regardless the consent status, the genotyping test is conducted and data collected and stored in a specialty database within the clinical care environment.  Star-alleles are extracted using a custom software package and results transferred into the Lab Information System, which, combined with clinical recommendations, sent to the EMR for physician to make an informed decision. </a:t>
              </a:r>
              <a:r>
                <a:rPr lang="en-US" sz="4400" dirty="0" smtClean="0"/>
                <a:t> If </a:t>
              </a:r>
              <a:r>
                <a:rPr lang="en-US" sz="4400" dirty="0"/>
                <a:t>a patient does not consent for research studies, genetic data other than the ones used in clinical care are destroyed.  Genetic data from patients who provided positive consent are transferred into a research data warehouse that is linked to other clinical data such as diagnoses, procedures, and lab values.  If positive patient consent is not received within 7 days, the system assumes negative consent and all research data deleted from the clinical database, preventing it from ever getting into the research data warehouse.</a:t>
              </a:r>
            </a:p>
            <a:p>
              <a:pPr algn="just"/>
              <a:r>
                <a:rPr lang="en-US" sz="4400" dirty="0"/>
                <a:t> </a:t>
              </a:r>
            </a:p>
            <a:p>
              <a:pPr algn="just"/>
              <a:r>
                <a:rPr lang="en-US" sz="4400" dirty="0"/>
                <a:t>The software that extracts star-alleles is designed to be flexible for future additions of new SNPs to be </a:t>
              </a:r>
              <a:r>
                <a:rPr lang="en-US" sz="4400" dirty="0" smtClean="0"/>
                <a:t>tested (Figure 2).  </a:t>
              </a:r>
              <a:r>
                <a:rPr lang="en-US" sz="4400" dirty="0"/>
                <a:t>Initially, UF custom panel initially targets 7 star-alleles.  Recently, one more star-allele (*10) has been added into the panel and the software successfully included the new addition in its output. </a:t>
              </a:r>
              <a:endParaRPr lang="en-US" sz="4400" dirty="0" smtClean="0">
                <a:cs typeface="Courier New" pitchFamily="49" charset="0"/>
              </a:endParaRPr>
            </a:p>
            <a:p>
              <a:pPr algn="just">
                <a:tabLst>
                  <a:tab pos="2057400" algn="l"/>
                </a:tabLst>
              </a:pPr>
              <a:endParaRPr lang="en-US" sz="1400" dirty="0">
                <a:latin typeface="Courier New" pitchFamily="49" charset="0"/>
                <a:cs typeface="Courier New" pitchFamily="49" charset="0"/>
              </a:endParaRPr>
            </a:p>
          </p:txBody>
        </p:sp>
      </p:grpSp>
      <p:sp>
        <p:nvSpPr>
          <p:cNvPr id="19" name="Rectangle 37"/>
          <p:cNvSpPr>
            <a:spLocks noChangeArrowheads="1"/>
          </p:cNvSpPr>
          <p:nvPr/>
        </p:nvSpPr>
        <p:spPr bwMode="auto">
          <a:xfrm>
            <a:off x="12699130" y="1668841"/>
            <a:ext cx="38269140" cy="2657137"/>
          </a:xfrm>
          <a:prstGeom prst="rect">
            <a:avLst/>
          </a:prstGeom>
          <a:noFill/>
          <a:ln w="9525">
            <a:noFill/>
            <a:miter lim="800000"/>
            <a:headEnd/>
            <a:tailEnd/>
          </a:ln>
        </p:spPr>
        <p:txBody>
          <a:bodyPr wrap="square">
            <a:spAutoFit/>
          </a:bodyPr>
          <a:lstStyle/>
          <a:p>
            <a:r>
              <a:rPr lang="en-US" sz="4000" b="1" dirty="0" smtClean="0">
                <a:solidFill>
                  <a:srgbClr val="CCECFF"/>
                </a:solidFill>
                <a:latin typeface="Tahoma" pitchFamily="34" charset="0"/>
                <a:cs typeface="Tahoma" pitchFamily="34" charset="0"/>
              </a:rPr>
              <a:t>J. Felix </a:t>
            </a:r>
            <a:r>
              <a:rPr lang="en-US" sz="4000" b="1" dirty="0">
                <a:solidFill>
                  <a:srgbClr val="CCECFF"/>
                </a:solidFill>
                <a:latin typeface="Tahoma" pitchFamily="34" charset="0"/>
                <a:cs typeface="Tahoma" pitchFamily="34" charset="0"/>
              </a:rPr>
              <a:t>Liu, </a:t>
            </a:r>
            <a:r>
              <a:rPr lang="en-US" sz="4000" b="1" dirty="0" smtClean="0">
                <a:solidFill>
                  <a:srgbClr val="CCECFF"/>
                </a:solidFill>
                <a:latin typeface="Tahoma" pitchFamily="34" charset="0"/>
                <a:cs typeface="Tahoma" pitchFamily="34" charset="0"/>
              </a:rPr>
              <a:t>PhD</a:t>
            </a:r>
            <a:r>
              <a:rPr lang="en-US" sz="4000" b="1" baseline="30000" dirty="0" smtClean="0">
                <a:solidFill>
                  <a:srgbClr val="CCECFF"/>
                </a:solidFill>
                <a:latin typeface="Tahoma" pitchFamily="34" charset="0"/>
                <a:cs typeface="Tahoma" pitchFamily="34" charset="0"/>
              </a:rPr>
              <a:t>1,2</a:t>
            </a:r>
            <a:r>
              <a:rPr lang="en-US" sz="4000" b="1" dirty="0" smtClean="0">
                <a:solidFill>
                  <a:srgbClr val="CCECFF"/>
                </a:solidFill>
                <a:latin typeface="Tahoma" pitchFamily="34" charset="0"/>
                <a:cs typeface="Tahoma" pitchFamily="34" charset="0"/>
              </a:rPr>
              <a:t>; </a:t>
            </a:r>
            <a:r>
              <a:rPr lang="en-US" sz="4000" b="1" dirty="0">
                <a:solidFill>
                  <a:srgbClr val="CCECFF"/>
                </a:solidFill>
                <a:latin typeface="Tahoma" pitchFamily="34" charset="0"/>
                <a:cs typeface="Tahoma" pitchFamily="34" charset="0"/>
              </a:rPr>
              <a:t>David </a:t>
            </a:r>
            <a:r>
              <a:rPr lang="en-US" sz="4000" b="1" dirty="0" err="1">
                <a:solidFill>
                  <a:srgbClr val="CCECFF"/>
                </a:solidFill>
                <a:latin typeface="Tahoma" pitchFamily="34" charset="0"/>
                <a:cs typeface="Tahoma" pitchFamily="34" charset="0"/>
              </a:rPr>
              <a:t>Nessl</a:t>
            </a:r>
            <a:r>
              <a:rPr lang="en-US" sz="4000" b="1" dirty="0">
                <a:solidFill>
                  <a:srgbClr val="CCECFF"/>
                </a:solidFill>
                <a:latin typeface="Tahoma" pitchFamily="34" charset="0"/>
                <a:cs typeface="Tahoma" pitchFamily="34" charset="0"/>
              </a:rPr>
              <a:t>, </a:t>
            </a:r>
            <a:r>
              <a:rPr lang="en-US" sz="4000" b="1" dirty="0" smtClean="0">
                <a:solidFill>
                  <a:srgbClr val="CCECFF"/>
                </a:solidFill>
                <a:latin typeface="Tahoma" pitchFamily="34" charset="0"/>
                <a:cs typeface="Tahoma" pitchFamily="34" charset="0"/>
              </a:rPr>
              <a:t>MBA</a:t>
            </a:r>
            <a:r>
              <a:rPr lang="en-US" sz="4000" b="1" baseline="30000" dirty="0" smtClean="0">
                <a:solidFill>
                  <a:srgbClr val="CCECFF"/>
                </a:solidFill>
                <a:latin typeface="Tahoma" pitchFamily="34" charset="0"/>
                <a:cs typeface="Tahoma" pitchFamily="34" charset="0"/>
              </a:rPr>
              <a:t>2</a:t>
            </a:r>
            <a:r>
              <a:rPr lang="en-US" sz="4000" b="1" dirty="0" smtClean="0">
                <a:solidFill>
                  <a:srgbClr val="CCECFF"/>
                </a:solidFill>
                <a:latin typeface="Tahoma" pitchFamily="34" charset="0"/>
                <a:cs typeface="Tahoma" pitchFamily="34" charset="0"/>
              </a:rPr>
              <a:t>; </a:t>
            </a:r>
            <a:r>
              <a:rPr lang="en-US" sz="4000" b="1" dirty="0">
                <a:solidFill>
                  <a:srgbClr val="CCECFF"/>
                </a:solidFill>
                <a:latin typeface="Tahoma" pitchFamily="34" charset="0"/>
                <a:cs typeface="Tahoma" pitchFamily="34" charset="0"/>
              </a:rPr>
              <a:t>Amanda </a:t>
            </a:r>
            <a:r>
              <a:rPr lang="en-US" sz="4000" b="1" dirty="0" err="1">
                <a:solidFill>
                  <a:srgbClr val="CCECFF"/>
                </a:solidFill>
                <a:latin typeface="Tahoma" pitchFamily="34" charset="0"/>
                <a:cs typeface="Tahoma" pitchFamily="34" charset="0"/>
              </a:rPr>
              <a:t>Elsey</a:t>
            </a:r>
            <a:r>
              <a:rPr lang="en-US" sz="4000" b="1" dirty="0">
                <a:solidFill>
                  <a:srgbClr val="CCECFF"/>
                </a:solidFill>
                <a:latin typeface="Tahoma" pitchFamily="34" charset="0"/>
                <a:cs typeface="Tahoma" pitchFamily="34" charset="0"/>
              </a:rPr>
              <a:t>, </a:t>
            </a:r>
            <a:r>
              <a:rPr lang="en-US" sz="4000" b="1" dirty="0" smtClean="0">
                <a:solidFill>
                  <a:srgbClr val="CCECFF"/>
                </a:solidFill>
                <a:latin typeface="Tahoma" pitchFamily="34" charset="0"/>
                <a:cs typeface="Tahoma" pitchFamily="34" charset="0"/>
              </a:rPr>
              <a:t>MHA</a:t>
            </a:r>
            <a:r>
              <a:rPr lang="en-US" sz="4000" b="1" baseline="30000" dirty="0">
                <a:solidFill>
                  <a:srgbClr val="CCECFF"/>
                </a:solidFill>
                <a:latin typeface="Tahoma" pitchFamily="34" charset="0"/>
                <a:cs typeface="Tahoma" pitchFamily="34" charset="0"/>
              </a:rPr>
              <a:t>1</a:t>
            </a:r>
            <a:r>
              <a:rPr lang="en-US" sz="4000" b="1" dirty="0" smtClean="0">
                <a:solidFill>
                  <a:srgbClr val="CCECFF"/>
                </a:solidFill>
                <a:latin typeface="Tahoma" pitchFamily="34" charset="0"/>
                <a:cs typeface="Tahoma" pitchFamily="34" charset="0"/>
              </a:rPr>
              <a:t>; </a:t>
            </a:r>
            <a:r>
              <a:rPr lang="en-US" sz="4000" b="1" dirty="0">
                <a:solidFill>
                  <a:srgbClr val="CCECFF"/>
                </a:solidFill>
                <a:latin typeface="Tahoma" pitchFamily="34" charset="0"/>
                <a:cs typeface="Tahoma" pitchFamily="34" charset="0"/>
              </a:rPr>
              <a:t>Alberto Riva, </a:t>
            </a:r>
            <a:r>
              <a:rPr lang="en-US" sz="4000" b="1" dirty="0" smtClean="0">
                <a:solidFill>
                  <a:srgbClr val="CCECFF"/>
                </a:solidFill>
                <a:latin typeface="Tahoma" pitchFamily="34" charset="0"/>
                <a:cs typeface="Tahoma" pitchFamily="34" charset="0"/>
              </a:rPr>
              <a:t>PhD</a:t>
            </a:r>
            <a:r>
              <a:rPr lang="en-US" sz="4000" b="1" baseline="30000" dirty="0" smtClean="0">
                <a:solidFill>
                  <a:srgbClr val="CCECFF"/>
                </a:solidFill>
                <a:latin typeface="Tahoma" pitchFamily="34" charset="0"/>
                <a:cs typeface="Tahoma" pitchFamily="34" charset="0"/>
              </a:rPr>
              <a:t>3</a:t>
            </a:r>
            <a:r>
              <a:rPr lang="en-US" sz="4000" b="1" dirty="0" smtClean="0">
                <a:solidFill>
                  <a:srgbClr val="CCECFF"/>
                </a:solidFill>
                <a:latin typeface="Tahoma" pitchFamily="34" charset="0"/>
                <a:cs typeface="Tahoma" pitchFamily="34" charset="0"/>
              </a:rPr>
              <a:t>; </a:t>
            </a:r>
            <a:r>
              <a:rPr lang="en-US" sz="4000" b="1" dirty="0" err="1" smtClean="0">
                <a:solidFill>
                  <a:srgbClr val="CCECFF"/>
                </a:solidFill>
                <a:latin typeface="Tahoma" pitchFamily="34" charset="0"/>
                <a:cs typeface="Tahoma" pitchFamily="34" charset="0"/>
              </a:rPr>
              <a:t>Taimour</a:t>
            </a:r>
            <a:r>
              <a:rPr lang="en-US" sz="4000" b="1" dirty="0" smtClean="0">
                <a:solidFill>
                  <a:srgbClr val="CCECFF"/>
                </a:solidFill>
                <a:latin typeface="Tahoma" pitchFamily="34" charset="0"/>
                <a:cs typeface="Tahoma" pitchFamily="34" charset="0"/>
              </a:rPr>
              <a:t> </a:t>
            </a:r>
            <a:r>
              <a:rPr lang="en-US" sz="4000" b="1" dirty="0" err="1" smtClean="0">
                <a:solidFill>
                  <a:srgbClr val="CCECFF"/>
                </a:solidFill>
                <a:latin typeface="Tahoma" pitchFamily="34" charset="0"/>
                <a:cs typeface="Tahoma" pitchFamily="34" charset="0"/>
              </a:rPr>
              <a:t>Langaee</a:t>
            </a:r>
            <a:r>
              <a:rPr lang="en-US" sz="4000" b="1" dirty="0" smtClean="0">
                <a:solidFill>
                  <a:srgbClr val="CCECFF"/>
                </a:solidFill>
                <a:latin typeface="Tahoma" pitchFamily="34" charset="0"/>
                <a:cs typeface="Tahoma" pitchFamily="34" charset="0"/>
              </a:rPr>
              <a:t>, PhD</a:t>
            </a:r>
            <a:r>
              <a:rPr lang="en-US" sz="4000" b="1" baseline="30000" dirty="0" smtClean="0">
                <a:solidFill>
                  <a:srgbClr val="CCECFF"/>
                </a:solidFill>
                <a:latin typeface="Tahoma" pitchFamily="34" charset="0"/>
                <a:cs typeface="Tahoma" pitchFamily="34" charset="0"/>
              </a:rPr>
              <a:t>4</a:t>
            </a:r>
            <a:r>
              <a:rPr lang="en-US" sz="4000" b="1" dirty="0" smtClean="0">
                <a:solidFill>
                  <a:srgbClr val="CCECFF"/>
                </a:solidFill>
                <a:latin typeface="Tahoma" pitchFamily="34" charset="0"/>
                <a:cs typeface="Tahoma" pitchFamily="34" charset="0"/>
              </a:rPr>
              <a:t>, Yang Li, MS</a:t>
            </a:r>
            <a:r>
              <a:rPr lang="en-US" sz="4000" b="1" baseline="30000" dirty="0" smtClean="0">
                <a:solidFill>
                  <a:srgbClr val="CCECFF"/>
                </a:solidFill>
                <a:latin typeface="Tahoma" pitchFamily="34" charset="0"/>
                <a:cs typeface="Tahoma" pitchFamily="34" charset="0"/>
              </a:rPr>
              <a:t>5</a:t>
            </a:r>
            <a:r>
              <a:rPr lang="en-US" sz="4000" b="1" dirty="0" smtClean="0">
                <a:solidFill>
                  <a:srgbClr val="CCECFF"/>
                </a:solidFill>
                <a:latin typeface="Tahoma" pitchFamily="34" charset="0"/>
                <a:cs typeface="Tahoma" pitchFamily="34" charset="0"/>
              </a:rPr>
              <a:t>, Narayan Raum</a:t>
            </a:r>
            <a:r>
              <a:rPr lang="en-US" sz="4000" b="1" baseline="30000" dirty="0" smtClean="0">
                <a:solidFill>
                  <a:srgbClr val="CCECFF"/>
                </a:solidFill>
                <a:latin typeface="Tahoma" pitchFamily="34" charset="0"/>
                <a:cs typeface="Tahoma" pitchFamily="34" charset="0"/>
              </a:rPr>
              <a:t>5</a:t>
            </a:r>
            <a:r>
              <a:rPr lang="en-US" sz="4000" b="1" dirty="0" smtClean="0">
                <a:solidFill>
                  <a:srgbClr val="CCECFF"/>
                </a:solidFill>
                <a:latin typeface="Tahoma" pitchFamily="34" charset="0"/>
                <a:cs typeface="Tahoma" pitchFamily="34" charset="0"/>
              </a:rPr>
              <a:t>;</a:t>
            </a:r>
          </a:p>
          <a:p>
            <a:r>
              <a:rPr lang="en-US" sz="4000" b="1" dirty="0" smtClean="0">
                <a:solidFill>
                  <a:srgbClr val="CCECFF"/>
                </a:solidFill>
                <a:latin typeface="Tahoma" pitchFamily="34" charset="0"/>
                <a:cs typeface="Tahoma" pitchFamily="34" charset="0"/>
              </a:rPr>
              <a:t>Michael Conlon, PhD</a:t>
            </a:r>
            <a:r>
              <a:rPr lang="en-US" sz="4000" b="1" baseline="30000" dirty="0">
                <a:solidFill>
                  <a:srgbClr val="CCECFF"/>
                </a:solidFill>
                <a:latin typeface="Tahoma" pitchFamily="34" charset="0"/>
                <a:cs typeface="Tahoma" pitchFamily="34" charset="0"/>
              </a:rPr>
              <a:t>1</a:t>
            </a:r>
            <a:r>
              <a:rPr lang="en-US" sz="4000" b="1" dirty="0" smtClean="0">
                <a:solidFill>
                  <a:srgbClr val="CCECFF"/>
                </a:solidFill>
                <a:latin typeface="Tahoma" pitchFamily="34" charset="0"/>
                <a:cs typeface="Tahoma" pitchFamily="34" charset="0"/>
              </a:rPr>
              <a:t>; Michael Clare-</a:t>
            </a:r>
            <a:r>
              <a:rPr lang="en-US" sz="4000" b="1" dirty="0" err="1" smtClean="0">
                <a:solidFill>
                  <a:srgbClr val="CCECFF"/>
                </a:solidFill>
                <a:latin typeface="Tahoma" pitchFamily="34" charset="0"/>
                <a:cs typeface="Tahoma" pitchFamily="34" charset="0"/>
              </a:rPr>
              <a:t>Salzler</a:t>
            </a:r>
            <a:r>
              <a:rPr lang="en-US" sz="4000" b="1" dirty="0" smtClean="0">
                <a:solidFill>
                  <a:srgbClr val="CCECFF"/>
                </a:solidFill>
                <a:latin typeface="Tahoma" pitchFamily="34" charset="0"/>
                <a:cs typeface="Tahoma" pitchFamily="34" charset="0"/>
              </a:rPr>
              <a:t>, MD</a:t>
            </a:r>
            <a:r>
              <a:rPr lang="en-US" sz="4000" b="1" baseline="30000" dirty="0" smtClean="0">
                <a:solidFill>
                  <a:srgbClr val="CCECFF"/>
                </a:solidFill>
                <a:latin typeface="Tahoma" pitchFamily="34" charset="0"/>
                <a:cs typeface="Tahoma" pitchFamily="34" charset="0"/>
              </a:rPr>
              <a:t>2</a:t>
            </a:r>
            <a:r>
              <a:rPr lang="en-US" sz="4000" b="1" dirty="0" smtClean="0">
                <a:solidFill>
                  <a:srgbClr val="CCECFF"/>
                </a:solidFill>
                <a:latin typeface="Tahoma" pitchFamily="34" charset="0"/>
                <a:cs typeface="Tahoma" pitchFamily="34" charset="0"/>
              </a:rPr>
              <a:t>, Julie Johnson, Pharm.D</a:t>
            </a:r>
            <a:r>
              <a:rPr lang="en-US" sz="4000" b="1" baseline="30000" dirty="0" smtClean="0">
                <a:solidFill>
                  <a:srgbClr val="CCECFF"/>
                </a:solidFill>
                <a:latin typeface="Tahoma" pitchFamily="34" charset="0"/>
                <a:cs typeface="Tahoma" pitchFamily="34" charset="0"/>
              </a:rPr>
              <a:t>4</a:t>
            </a:r>
            <a:endParaRPr lang="en-US" sz="4000" b="1" dirty="0" smtClean="0">
              <a:solidFill>
                <a:srgbClr val="CCECFF"/>
              </a:solidFill>
              <a:latin typeface="Tahoma" pitchFamily="34" charset="0"/>
              <a:cs typeface="Tahoma" pitchFamily="34" charset="0"/>
            </a:endParaRPr>
          </a:p>
          <a:p>
            <a:pPr>
              <a:lnSpc>
                <a:spcPts val="1200"/>
              </a:lnSpc>
            </a:pPr>
            <a:endParaRPr lang="en-US" sz="4000" b="1" baseline="30000" dirty="0" smtClean="0">
              <a:solidFill>
                <a:srgbClr val="CCECFF"/>
              </a:solidFill>
              <a:latin typeface="Tahoma" pitchFamily="34" charset="0"/>
              <a:cs typeface="Tahoma" pitchFamily="34" charset="0"/>
            </a:endParaRPr>
          </a:p>
          <a:p>
            <a:r>
              <a:rPr lang="en-US" sz="4000" b="1" baseline="30000" dirty="0" smtClean="0">
                <a:solidFill>
                  <a:srgbClr val="CCECFF"/>
                </a:solidFill>
                <a:latin typeface="Tahoma" pitchFamily="34" charset="0"/>
                <a:cs typeface="Tahoma" pitchFamily="34" charset="0"/>
              </a:rPr>
              <a:t> </a:t>
            </a:r>
            <a:r>
              <a:rPr lang="en-US" sz="2400" b="1" baseline="30000" dirty="0" smtClean="0">
                <a:solidFill>
                  <a:srgbClr val="CCECFF"/>
                </a:solidFill>
                <a:latin typeface="Tahoma" pitchFamily="34" charset="0"/>
                <a:cs typeface="Tahoma" pitchFamily="34" charset="0"/>
              </a:rPr>
              <a:t>1 </a:t>
            </a:r>
            <a:r>
              <a:rPr lang="en-US" sz="2400" b="1" dirty="0" smtClean="0">
                <a:solidFill>
                  <a:srgbClr val="CCECFF"/>
                </a:solidFill>
                <a:latin typeface="Tahoma" pitchFamily="34" charset="0"/>
                <a:cs typeface="Tahoma" pitchFamily="34" charset="0"/>
              </a:rPr>
              <a:t>Clinical and Translational Science Institute;</a:t>
            </a:r>
            <a:r>
              <a:rPr lang="en-US" sz="2400" b="1" baseline="30000" dirty="0" smtClean="0">
                <a:solidFill>
                  <a:srgbClr val="CCECFF"/>
                </a:solidFill>
                <a:latin typeface="Tahoma" pitchFamily="34" charset="0"/>
                <a:cs typeface="Tahoma" pitchFamily="34" charset="0"/>
              </a:rPr>
              <a:t> 2 </a:t>
            </a:r>
            <a:r>
              <a:rPr lang="en-US" sz="2400" b="1" dirty="0" smtClean="0">
                <a:solidFill>
                  <a:srgbClr val="CCECFF"/>
                </a:solidFill>
                <a:latin typeface="Tahoma" pitchFamily="34" charset="0"/>
                <a:cs typeface="Tahoma" pitchFamily="34" charset="0"/>
              </a:rPr>
              <a:t>Department of Pathology, Immunology, and Laboratory Medicine; </a:t>
            </a:r>
            <a:r>
              <a:rPr lang="en-US" sz="2400" b="1" baseline="30000" dirty="0" smtClean="0">
                <a:solidFill>
                  <a:srgbClr val="CCECFF"/>
                </a:solidFill>
                <a:latin typeface="Tahoma" pitchFamily="34" charset="0"/>
                <a:cs typeface="Tahoma" pitchFamily="34" charset="0"/>
              </a:rPr>
              <a:t>3 </a:t>
            </a:r>
            <a:r>
              <a:rPr lang="en-US" sz="2400" b="1" dirty="0">
                <a:solidFill>
                  <a:srgbClr val="CCECFF"/>
                </a:solidFill>
                <a:latin typeface="Tahoma" pitchFamily="34" charset="0"/>
                <a:cs typeface="Tahoma" pitchFamily="34" charset="0"/>
              </a:rPr>
              <a:t>Department of Molecular Genetics and </a:t>
            </a:r>
            <a:r>
              <a:rPr lang="en-US" sz="2400" b="1" dirty="0" smtClean="0">
                <a:solidFill>
                  <a:srgbClr val="CCECFF"/>
                </a:solidFill>
                <a:latin typeface="Tahoma" pitchFamily="34" charset="0"/>
                <a:cs typeface="Tahoma" pitchFamily="34" charset="0"/>
              </a:rPr>
              <a:t>Microbiology;</a:t>
            </a:r>
            <a:r>
              <a:rPr lang="en-US" sz="2400" b="1" baseline="30000" dirty="0" smtClean="0">
                <a:solidFill>
                  <a:srgbClr val="CCECFF"/>
                </a:solidFill>
                <a:latin typeface="Tahoma" pitchFamily="34" charset="0"/>
                <a:cs typeface="Tahoma" pitchFamily="34" charset="0"/>
              </a:rPr>
              <a:t> 4 </a:t>
            </a:r>
            <a:r>
              <a:rPr lang="en-US" sz="2400" b="1" dirty="0" smtClean="0">
                <a:solidFill>
                  <a:srgbClr val="CCECFF"/>
                </a:solidFill>
                <a:latin typeface="Tahoma" pitchFamily="34" charset="0"/>
                <a:cs typeface="Tahoma" pitchFamily="34" charset="0"/>
              </a:rPr>
              <a:t>Department </a:t>
            </a:r>
            <a:r>
              <a:rPr lang="en-US" sz="2400" b="1" dirty="0">
                <a:solidFill>
                  <a:srgbClr val="CCECFF"/>
                </a:solidFill>
                <a:latin typeface="Tahoma" pitchFamily="34" charset="0"/>
                <a:cs typeface="Tahoma" pitchFamily="34" charset="0"/>
              </a:rPr>
              <a:t>of </a:t>
            </a:r>
            <a:r>
              <a:rPr lang="en-US" sz="2400" b="1" dirty="0" smtClean="0">
                <a:solidFill>
                  <a:srgbClr val="CCECFF"/>
                </a:solidFill>
                <a:latin typeface="Tahoma" pitchFamily="34" charset="0"/>
                <a:cs typeface="Tahoma" pitchFamily="34" charset="0"/>
              </a:rPr>
              <a:t>Pharmaceutics; </a:t>
            </a:r>
            <a:r>
              <a:rPr lang="en-US" sz="2400" b="1" baseline="30000" dirty="0" smtClean="0">
                <a:solidFill>
                  <a:srgbClr val="CCECFF"/>
                </a:solidFill>
                <a:latin typeface="Tahoma" pitchFamily="34" charset="0"/>
                <a:cs typeface="Tahoma" pitchFamily="34" charset="0"/>
              </a:rPr>
              <a:t>5</a:t>
            </a:r>
            <a:r>
              <a:rPr lang="en-US" sz="2400" b="1" dirty="0" smtClean="0">
                <a:solidFill>
                  <a:srgbClr val="CCECFF"/>
                </a:solidFill>
                <a:latin typeface="Tahoma" pitchFamily="34" charset="0"/>
                <a:cs typeface="Tahoma" pitchFamily="34" charset="0"/>
              </a:rPr>
              <a:t> Enterprise Software Engineering</a:t>
            </a:r>
          </a:p>
          <a:p>
            <a:pPr>
              <a:lnSpc>
                <a:spcPts val="1200"/>
              </a:lnSpc>
            </a:pPr>
            <a:endParaRPr lang="en-US" sz="2400" b="1" dirty="0" smtClean="0">
              <a:solidFill>
                <a:srgbClr val="CCECFF"/>
              </a:solidFill>
              <a:latin typeface="Tahoma" pitchFamily="34" charset="0"/>
              <a:cs typeface="Tahoma" pitchFamily="34" charset="0"/>
            </a:endParaRPr>
          </a:p>
          <a:p>
            <a:r>
              <a:rPr lang="en-US" sz="4000" b="1" dirty="0" smtClean="0">
                <a:solidFill>
                  <a:srgbClr val="CCECFF"/>
                </a:solidFill>
                <a:latin typeface="Tahoma" pitchFamily="34" charset="0"/>
                <a:cs typeface="Tahoma" pitchFamily="34" charset="0"/>
              </a:rPr>
              <a:t>University of Florida, Gainesville, Florida </a:t>
            </a:r>
            <a:endParaRPr lang="en-US" sz="4000" dirty="0"/>
          </a:p>
        </p:txBody>
      </p:sp>
      <p:sp>
        <p:nvSpPr>
          <p:cNvPr id="20" name="TextBox 19"/>
          <p:cNvSpPr txBox="1"/>
          <p:nvPr/>
        </p:nvSpPr>
        <p:spPr>
          <a:xfrm>
            <a:off x="1068374" y="32833586"/>
            <a:ext cx="34194564" cy="707886"/>
          </a:xfrm>
          <a:prstGeom prst="rect">
            <a:avLst/>
          </a:prstGeom>
          <a:noFill/>
        </p:spPr>
        <p:txBody>
          <a:bodyPr wrap="square" rtlCol="0">
            <a:spAutoFit/>
          </a:bodyPr>
          <a:lstStyle/>
          <a:p>
            <a:r>
              <a:rPr lang="en-US" sz="2000" i="1" dirty="0" smtClean="0"/>
              <a:t>This work supported in part by the NIH/NCRR Clinical and Translational Science Awards to the University of Florida UL1 RR029890, KL2 RR029888 and TL1 RR029889.</a:t>
            </a:r>
          </a:p>
          <a:p>
            <a:endParaRPr lang="en-US" sz="2000" dirty="0"/>
          </a:p>
        </p:txBody>
      </p:sp>
      <p:grpSp>
        <p:nvGrpSpPr>
          <p:cNvPr id="3" name="Group 2"/>
          <p:cNvGrpSpPr/>
          <p:nvPr/>
        </p:nvGrpSpPr>
        <p:grpSpPr>
          <a:xfrm>
            <a:off x="35325836" y="5512766"/>
            <a:ext cx="15303265" cy="26726810"/>
            <a:chOff x="17902630" y="14653486"/>
            <a:chExt cx="15303265" cy="26726810"/>
          </a:xfrm>
        </p:grpSpPr>
        <p:sp>
          <p:nvSpPr>
            <p:cNvPr id="22" name="Rectangle 21"/>
            <p:cNvSpPr/>
            <p:nvPr/>
          </p:nvSpPr>
          <p:spPr bwMode="auto">
            <a:xfrm>
              <a:off x="17902630" y="14653486"/>
              <a:ext cx="15303265" cy="26726810"/>
            </a:xfrm>
            <a:prstGeom prst="rect">
              <a:avLst/>
            </a:prstGeom>
            <a:solidFill>
              <a:schemeClr val="bg1"/>
            </a:solidFill>
            <a:ln w="9525" cap="flat" cmpd="sng" algn="ctr">
              <a:noFill/>
              <a:prstDash val="solid"/>
              <a:round/>
              <a:headEnd type="none" w="med" len="med"/>
              <a:tailEnd type="none" w="med" len="med"/>
            </a:ln>
            <a:effectLst/>
          </p:spPr>
          <p:txBody>
            <a:bodyPr lIns="176781" tIns="88390" rIns="176781" bIns="88390"/>
            <a:lstStyle/>
            <a:p>
              <a:pPr defTabSz="4849200">
                <a:defRPr/>
              </a:pPr>
              <a:endParaRPr lang="en-US"/>
            </a:p>
          </p:txBody>
        </p:sp>
        <p:sp>
          <p:nvSpPr>
            <p:cNvPr id="24" name="TextBox 56"/>
            <p:cNvSpPr txBox="1">
              <a:spLocks noChangeArrowheads="1"/>
            </p:cNvSpPr>
            <p:nvPr/>
          </p:nvSpPr>
          <p:spPr bwMode="auto">
            <a:xfrm>
              <a:off x="18402320" y="22807352"/>
              <a:ext cx="14292072" cy="18558929"/>
            </a:xfrm>
            <a:prstGeom prst="rect">
              <a:avLst/>
            </a:prstGeom>
            <a:noFill/>
            <a:ln w="9525">
              <a:noFill/>
              <a:miter lim="800000"/>
              <a:headEnd/>
              <a:tailEnd/>
            </a:ln>
          </p:spPr>
          <p:txBody>
            <a:bodyPr wrap="square" lIns="274320" tIns="274320" rIns="274320" bIns="0">
              <a:spAutoFit/>
            </a:bodyPr>
            <a:lstStyle/>
            <a:p>
              <a:pPr algn="just"/>
              <a:r>
                <a:rPr lang="en-US" sz="5400" b="1" dirty="0" smtClean="0">
                  <a:solidFill>
                    <a:srgbClr val="002060"/>
                  </a:solidFill>
                  <a:latin typeface="Franklin Gothic Medium" pitchFamily="34" charset="0"/>
                </a:rPr>
                <a:t>Results and Discussion</a:t>
              </a:r>
            </a:p>
            <a:p>
              <a:pPr algn="just"/>
              <a:r>
                <a:rPr lang="en-US" sz="4400" dirty="0" smtClean="0"/>
                <a:t>Data are collected two months after UF </a:t>
              </a:r>
              <a:r>
                <a:rPr lang="en-US" sz="4400" dirty="0"/>
                <a:t>has been clinically reporting this test (Table 1).  The research portion </a:t>
              </a:r>
              <a:r>
                <a:rPr lang="en-US" sz="4400" dirty="0" smtClean="0"/>
                <a:t>has </a:t>
              </a:r>
              <a:r>
                <a:rPr lang="en-US" sz="4400" dirty="0"/>
                <a:t>start </a:t>
              </a:r>
              <a:r>
                <a:rPr lang="en-US" sz="4400" dirty="0" smtClean="0"/>
                <a:t>roughly 12 weeks after the clinical process.  </a:t>
              </a:r>
              <a:r>
                <a:rPr lang="en-US" sz="4400" dirty="0"/>
                <a:t>For the first two months, 150 patients genotype were reported into the EMR.  The portion of patients with the test ordered reached 87% at week 2, dived to a low point of 32% at weeks 7, and climbed to 78% at week 11.  This variation in ordering is in proportion with the level of awareness of clinicians about this test. </a:t>
              </a:r>
              <a:endParaRPr lang="en-US" sz="4400" dirty="0" smtClean="0"/>
            </a:p>
            <a:p>
              <a:pPr algn="just"/>
              <a:endParaRPr lang="en-US" sz="4400" dirty="0"/>
            </a:p>
            <a:p>
              <a:pPr algn="just"/>
              <a:r>
                <a:rPr lang="en-US" sz="5400" b="1" dirty="0">
                  <a:solidFill>
                    <a:srgbClr val="002060"/>
                  </a:solidFill>
                  <a:latin typeface="Franklin Gothic Medium" pitchFamily="34" charset="0"/>
                </a:rPr>
                <a:t>Limitations</a:t>
              </a:r>
            </a:p>
            <a:p>
              <a:pPr algn="just"/>
              <a:r>
                <a:rPr lang="en-US" sz="4400" dirty="0"/>
                <a:t>Currently the star-allele extraction software only deals with CYP2C19 and takes input from one specific model of instrument.  </a:t>
              </a:r>
              <a:endParaRPr lang="en-US" sz="4400" dirty="0" smtClean="0"/>
            </a:p>
            <a:p>
              <a:pPr algn="just"/>
              <a:endParaRPr lang="en-US" sz="4400" dirty="0"/>
            </a:p>
            <a:p>
              <a:r>
                <a:rPr lang="en-US" sz="5400" b="1" dirty="0">
                  <a:solidFill>
                    <a:srgbClr val="002060"/>
                  </a:solidFill>
                  <a:latin typeface="Franklin Gothic Medium" pitchFamily="34" charset="0"/>
                </a:rPr>
                <a:t>Future Work</a:t>
              </a:r>
            </a:p>
            <a:p>
              <a:pPr algn="just"/>
              <a:r>
                <a:rPr lang="en-US" sz="4400" dirty="0"/>
                <a:t>With CYP2D6  and other gene implementations on the horizon we are planning to produce a modular version the software to handle data input from multiple instruments, introducing a rule engine that can handle reasoning from multiple SNPs, and HL7 output to interface with LIS and EMR. </a:t>
              </a:r>
              <a:endParaRPr lang="en-US" sz="4400" dirty="0" smtClean="0"/>
            </a:p>
            <a:p>
              <a:pPr algn="just"/>
              <a:endParaRPr lang="en-US" sz="4400" dirty="0"/>
            </a:p>
            <a:p>
              <a:pPr marL="57150" indent="-57150" defTabSz="2508250">
                <a:tabLst>
                  <a:tab pos="1943100" algn="l"/>
                </a:tabLst>
              </a:pPr>
              <a:r>
                <a:rPr lang="en-US" sz="5400" b="1" dirty="0">
                  <a:solidFill>
                    <a:srgbClr val="002060"/>
                  </a:solidFill>
                  <a:latin typeface="Franklin Gothic Medium" pitchFamily="34" charset="0"/>
                </a:rPr>
                <a:t>References</a:t>
              </a:r>
            </a:p>
            <a:p>
              <a:pPr marL="742950" lvl="0" indent="-742950" algn="just">
                <a:buFont typeface="+mj-lt"/>
                <a:buAutoNum type="arabicPeriod"/>
              </a:pPr>
              <a:r>
                <a:rPr lang="en-US" sz="3000" dirty="0"/>
                <a:t>Johnson JA, Klein TE, </a:t>
              </a:r>
              <a:r>
                <a:rPr lang="en-US" sz="3000" dirty="0" err="1"/>
                <a:t>Langaee</a:t>
              </a:r>
              <a:r>
                <a:rPr lang="en-US" sz="3000" dirty="0"/>
                <a:t> TY, </a:t>
              </a:r>
              <a:r>
                <a:rPr lang="en-US" sz="3000" dirty="0" err="1"/>
                <a:t>Burkley</a:t>
              </a:r>
              <a:r>
                <a:rPr lang="en-US" sz="3000" dirty="0"/>
                <a:t> BM, Clare-</a:t>
              </a:r>
              <a:r>
                <a:rPr lang="en-US" sz="3000" dirty="0" err="1"/>
                <a:t>Salzler</a:t>
              </a:r>
              <a:r>
                <a:rPr lang="en-US" sz="3000" dirty="0"/>
                <a:t> MJ, Altman RB, Implementing personalized medicine: development of a cost-effective customized </a:t>
              </a:r>
              <a:r>
                <a:rPr lang="en-US" sz="3000" dirty="0" err="1"/>
                <a:t>pharmacogenetics</a:t>
              </a:r>
              <a:r>
                <a:rPr lang="en-US" sz="3000" dirty="0"/>
                <a:t> genotyping array. Clinical pharmacology and therapeutics 2012;92(4):437-9.</a:t>
              </a:r>
            </a:p>
            <a:p>
              <a:pPr marL="742950" indent="-742950">
                <a:buFont typeface="+mj-lt"/>
                <a:buAutoNum type="arabicPeriod"/>
              </a:pPr>
              <a:r>
                <a:rPr lang="en-US" sz="3000" dirty="0"/>
                <a:t>Nelson, DR, Conlon, M, </a:t>
              </a:r>
              <a:r>
                <a:rPr lang="en-US" sz="3000" dirty="0" err="1"/>
                <a:t>Baralt</a:t>
              </a:r>
              <a:r>
                <a:rPr lang="en-US" sz="3000" dirty="0"/>
                <a:t>, C, Johnson, JA, Clare-</a:t>
              </a:r>
              <a:r>
                <a:rPr lang="en-US" sz="3000" dirty="0" err="1"/>
                <a:t>Salzler</a:t>
              </a:r>
              <a:r>
                <a:rPr lang="en-US" sz="3000" dirty="0"/>
                <a:t>, M, </a:t>
              </a:r>
              <a:r>
                <a:rPr lang="en-US" sz="3000" dirty="0" err="1"/>
                <a:t>Rawley</a:t>
              </a:r>
              <a:r>
                <a:rPr lang="en-US" sz="3000" dirty="0"/>
                <a:t>-Payne, M, UF Clinical and Translational Science Institute: Transformation and Translation in Personalized Medicine. Clinical and Translational Science.  4(6), 400-402. </a:t>
              </a:r>
              <a:endParaRPr lang="en-US" sz="3000" dirty="0" smtClean="0"/>
            </a:p>
          </p:txBody>
        </p:sp>
      </p:grpSp>
      <p:grpSp>
        <p:nvGrpSpPr>
          <p:cNvPr id="6" name="Group 5"/>
          <p:cNvGrpSpPr/>
          <p:nvPr/>
        </p:nvGrpSpPr>
        <p:grpSpPr>
          <a:xfrm>
            <a:off x="16440470" y="5612932"/>
            <a:ext cx="18521588" cy="8970895"/>
            <a:chOff x="17355492" y="5572834"/>
            <a:chExt cx="20742510" cy="11186043"/>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39300" y="5572834"/>
              <a:ext cx="20558702" cy="10606525"/>
            </a:xfrm>
            <a:prstGeom prst="rect">
              <a:avLst/>
            </a:prstGeom>
          </p:spPr>
        </p:pic>
        <p:sp>
          <p:nvSpPr>
            <p:cNvPr id="35" name="TextBox 56"/>
            <p:cNvSpPr txBox="1">
              <a:spLocks noChangeArrowheads="1"/>
            </p:cNvSpPr>
            <p:nvPr/>
          </p:nvSpPr>
          <p:spPr bwMode="auto">
            <a:xfrm>
              <a:off x="17355492" y="15804770"/>
              <a:ext cx="14292073" cy="954107"/>
            </a:xfrm>
            <a:prstGeom prst="rect">
              <a:avLst/>
            </a:prstGeom>
            <a:noFill/>
            <a:ln w="9525">
              <a:noFill/>
              <a:miter lim="800000"/>
              <a:headEnd/>
              <a:tailEnd/>
            </a:ln>
          </p:spPr>
          <p:txBody>
            <a:bodyPr wrap="square" lIns="274320" tIns="274320" rIns="274320" bIns="0">
              <a:spAutoFit/>
            </a:bodyPr>
            <a:lstStyle/>
            <a:p>
              <a:r>
                <a:rPr lang="en-US" sz="4400" b="1" dirty="0" smtClean="0">
                  <a:solidFill>
                    <a:srgbClr val="002060"/>
                  </a:solidFill>
                  <a:latin typeface="Arial Narrow"/>
                  <a:cs typeface="Arial Narrow"/>
                </a:rPr>
                <a:t>Figure 1: </a:t>
              </a:r>
              <a:r>
                <a:rPr lang="en-US" sz="4400" b="1" dirty="0">
                  <a:latin typeface="Arial Narrow"/>
                  <a:cs typeface="Arial Narrow"/>
                </a:rPr>
                <a:t>System Architecture </a:t>
              </a:r>
              <a:r>
                <a:rPr lang="en-US" sz="4400" b="1" dirty="0" smtClean="0">
                  <a:latin typeface="Arial Narrow"/>
                  <a:cs typeface="Arial Narrow"/>
                </a:rPr>
                <a:t>and Data </a:t>
              </a:r>
              <a:r>
                <a:rPr lang="en-US" sz="4400" b="1" dirty="0">
                  <a:latin typeface="Arial Narrow"/>
                  <a:cs typeface="Arial Narrow"/>
                </a:rPr>
                <a:t>flow </a:t>
              </a:r>
              <a:r>
                <a:rPr lang="en-US" sz="4400" b="1" dirty="0" smtClean="0">
                  <a:latin typeface="Arial Narrow"/>
                  <a:cs typeface="Arial Narrow"/>
                </a:rPr>
                <a:t>diagram.</a:t>
              </a:r>
            </a:p>
          </p:txBody>
        </p:sp>
      </p:grpSp>
      <p:pic>
        <p:nvPicPr>
          <p:cNvPr id="2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071" t="3531" r="2455" b="4746"/>
          <a:stretch/>
        </p:blipFill>
        <p:spPr bwMode="auto">
          <a:xfrm>
            <a:off x="16750039" y="16632910"/>
            <a:ext cx="8612855" cy="40408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2319" t="2326" r="2231" b="3218"/>
          <a:stretch/>
        </p:blipFill>
        <p:spPr bwMode="auto">
          <a:xfrm>
            <a:off x="17017234" y="20825823"/>
            <a:ext cx="8842065" cy="962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17915" t="8485" r="18339" b="8971"/>
          <a:stretch/>
        </p:blipFill>
        <p:spPr bwMode="auto">
          <a:xfrm>
            <a:off x="26137048" y="19662836"/>
            <a:ext cx="7691693" cy="107571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550" t="2781" r="12140" b="54077"/>
          <a:stretch/>
        </p:blipFill>
        <p:spPr bwMode="auto">
          <a:xfrm>
            <a:off x="18789162" y="19137298"/>
            <a:ext cx="12500341" cy="33145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6755040" y="16119300"/>
            <a:ext cx="2232177" cy="569387"/>
          </a:xfrm>
          <a:prstGeom prst="rect">
            <a:avLst/>
          </a:prstGeom>
          <a:noFill/>
        </p:spPr>
        <p:txBody>
          <a:bodyPr wrap="none" rtlCol="0">
            <a:spAutoFit/>
          </a:bodyPr>
          <a:lstStyle/>
          <a:p>
            <a:r>
              <a:rPr lang="en-US" dirty="0" smtClean="0">
                <a:solidFill>
                  <a:srgbClr val="FF0000"/>
                </a:solidFill>
              </a:rPr>
              <a:t>User Interface</a:t>
            </a:r>
            <a:endParaRPr lang="en-US" dirty="0">
              <a:solidFill>
                <a:srgbClr val="FF0000"/>
              </a:solidFill>
            </a:endParaRPr>
          </a:p>
        </p:txBody>
      </p:sp>
      <p:sp>
        <p:nvSpPr>
          <p:cNvPr id="29" name="TextBox 28"/>
          <p:cNvSpPr txBox="1"/>
          <p:nvPr/>
        </p:nvSpPr>
        <p:spPr>
          <a:xfrm>
            <a:off x="22892990" y="19058616"/>
            <a:ext cx="4026175" cy="569387"/>
          </a:xfrm>
          <a:prstGeom prst="rect">
            <a:avLst/>
          </a:prstGeom>
          <a:noFill/>
        </p:spPr>
        <p:txBody>
          <a:bodyPr wrap="none" rtlCol="0">
            <a:spAutoFit/>
          </a:bodyPr>
          <a:lstStyle/>
          <a:p>
            <a:r>
              <a:rPr lang="en-US" dirty="0" smtClean="0">
                <a:solidFill>
                  <a:srgbClr val="FF0000"/>
                </a:solidFill>
              </a:rPr>
              <a:t>Result Display and Search</a:t>
            </a:r>
            <a:endParaRPr lang="en-US" dirty="0">
              <a:solidFill>
                <a:srgbClr val="FF0000"/>
              </a:solidFill>
            </a:endParaRPr>
          </a:p>
        </p:txBody>
      </p:sp>
      <p:sp>
        <p:nvSpPr>
          <p:cNvPr id="30" name="TextBox 29"/>
          <p:cNvSpPr txBox="1"/>
          <p:nvPr/>
        </p:nvSpPr>
        <p:spPr>
          <a:xfrm>
            <a:off x="25856837" y="16730775"/>
            <a:ext cx="3700258" cy="569387"/>
          </a:xfrm>
          <a:prstGeom prst="rect">
            <a:avLst/>
          </a:prstGeom>
          <a:noFill/>
        </p:spPr>
        <p:txBody>
          <a:bodyPr wrap="none" rtlCol="0">
            <a:spAutoFit/>
          </a:bodyPr>
          <a:lstStyle/>
          <a:p>
            <a:r>
              <a:rPr lang="en-US" dirty="0" smtClean="0">
                <a:solidFill>
                  <a:srgbClr val="FF0000"/>
                </a:solidFill>
              </a:rPr>
              <a:t>Quality Control Interface</a:t>
            </a:r>
            <a:endParaRPr lang="en-US" dirty="0">
              <a:solidFill>
                <a:srgbClr val="FF0000"/>
              </a:solidFill>
            </a:endParaRPr>
          </a:p>
        </p:txBody>
      </p:sp>
      <p:sp>
        <p:nvSpPr>
          <p:cNvPr id="36" name="TextBox 35"/>
          <p:cNvSpPr txBox="1"/>
          <p:nvPr/>
        </p:nvSpPr>
        <p:spPr>
          <a:xfrm>
            <a:off x="17001521" y="30406181"/>
            <a:ext cx="2123279" cy="569387"/>
          </a:xfrm>
          <a:prstGeom prst="rect">
            <a:avLst/>
          </a:prstGeom>
          <a:noFill/>
        </p:spPr>
        <p:txBody>
          <a:bodyPr wrap="none" rtlCol="0">
            <a:spAutoFit/>
          </a:bodyPr>
          <a:lstStyle/>
          <a:p>
            <a:r>
              <a:rPr lang="en-US" dirty="0" smtClean="0">
                <a:solidFill>
                  <a:srgbClr val="FF0000"/>
                </a:solidFill>
              </a:rPr>
              <a:t>Built-in report</a:t>
            </a:r>
            <a:endParaRPr lang="en-US" dirty="0">
              <a:solidFill>
                <a:srgbClr val="FF0000"/>
              </a:solidFill>
            </a:endParaRPr>
          </a:p>
        </p:txBody>
      </p:sp>
      <p:sp>
        <p:nvSpPr>
          <p:cNvPr id="37" name="TextBox 36"/>
          <p:cNvSpPr txBox="1"/>
          <p:nvPr/>
        </p:nvSpPr>
        <p:spPr>
          <a:xfrm>
            <a:off x="26149879" y="30488026"/>
            <a:ext cx="2413479" cy="569387"/>
          </a:xfrm>
          <a:prstGeom prst="rect">
            <a:avLst/>
          </a:prstGeom>
          <a:noFill/>
        </p:spPr>
        <p:txBody>
          <a:bodyPr wrap="none" rtlCol="0">
            <a:spAutoFit/>
          </a:bodyPr>
          <a:lstStyle/>
          <a:p>
            <a:r>
              <a:rPr lang="en-US" dirty="0" smtClean="0">
                <a:solidFill>
                  <a:srgbClr val="FF0000"/>
                </a:solidFill>
              </a:rPr>
              <a:t>Printable report</a:t>
            </a:r>
            <a:endParaRPr lang="en-US" dirty="0">
              <a:solidFill>
                <a:srgbClr val="FF0000"/>
              </a:solidFill>
            </a:endParaRPr>
          </a:p>
        </p:txBody>
      </p:sp>
      <p:sp>
        <p:nvSpPr>
          <p:cNvPr id="39" name="TextBox 56"/>
          <p:cNvSpPr txBox="1">
            <a:spLocks noChangeArrowheads="1"/>
          </p:cNvSpPr>
          <p:nvPr/>
        </p:nvSpPr>
        <p:spPr bwMode="auto">
          <a:xfrm>
            <a:off x="16621744" y="31057742"/>
            <a:ext cx="12761805" cy="954107"/>
          </a:xfrm>
          <a:prstGeom prst="rect">
            <a:avLst/>
          </a:prstGeom>
          <a:noFill/>
          <a:ln w="9525">
            <a:noFill/>
            <a:miter lim="800000"/>
            <a:headEnd/>
            <a:tailEnd/>
          </a:ln>
        </p:spPr>
        <p:txBody>
          <a:bodyPr wrap="square" lIns="274320" tIns="274320" rIns="274320" bIns="0">
            <a:spAutoFit/>
          </a:bodyPr>
          <a:lstStyle/>
          <a:p>
            <a:r>
              <a:rPr lang="en-US" sz="4400" b="1" dirty="0" smtClean="0">
                <a:solidFill>
                  <a:srgbClr val="002060"/>
                </a:solidFill>
                <a:latin typeface="Arial Narrow"/>
                <a:cs typeface="Arial Narrow"/>
              </a:rPr>
              <a:t>Figure 2: Star-Allele Translation Software</a:t>
            </a:r>
            <a:r>
              <a:rPr lang="en-US" sz="4400" b="1" dirty="0" smtClean="0">
                <a:latin typeface="Arial Narrow"/>
                <a:cs typeface="Arial Narrow"/>
              </a:rPr>
              <a:t>.</a:t>
            </a:r>
          </a:p>
        </p:txBody>
      </p:sp>
      <p:graphicFrame>
        <p:nvGraphicFramePr>
          <p:cNvPr id="40" name="Table 39"/>
          <p:cNvGraphicFramePr>
            <a:graphicFrameLocks noGrp="1"/>
          </p:cNvGraphicFramePr>
          <p:nvPr>
            <p:extLst>
              <p:ext uri="{D42A27DB-BD31-4B8C-83A1-F6EECF244321}">
                <p14:modId xmlns:p14="http://schemas.microsoft.com/office/powerpoint/2010/main" val="3838509449"/>
              </p:ext>
            </p:extLst>
          </p:nvPr>
        </p:nvGraphicFramePr>
        <p:xfrm>
          <a:off x="35691048" y="5766766"/>
          <a:ext cx="14527045" cy="6217919"/>
        </p:xfrm>
        <a:graphic>
          <a:graphicData uri="http://schemas.openxmlformats.org/drawingml/2006/table">
            <a:tbl>
              <a:tblPr firstRow="1" bandRow="1">
                <a:tableStyleId>{5DA37D80-6434-44D0-A028-1B22A696006F}</a:tableStyleId>
              </a:tblPr>
              <a:tblGrid>
                <a:gridCol w="3472553"/>
                <a:gridCol w="2713113"/>
                <a:gridCol w="2770838"/>
                <a:gridCol w="2828565"/>
                <a:gridCol w="2741976"/>
              </a:tblGrid>
              <a:tr h="370840">
                <a:tc>
                  <a:txBody>
                    <a:bodyPr/>
                    <a:lstStyle/>
                    <a:p>
                      <a:pPr algn="ctr"/>
                      <a:r>
                        <a:rPr lang="en-US" sz="2800" dirty="0" smtClean="0"/>
                        <a:t>Time</a:t>
                      </a:r>
                    </a:p>
                  </a:txBody>
                  <a:tcPr>
                    <a:solidFill>
                      <a:schemeClr val="accent5"/>
                    </a:solidFill>
                  </a:tcPr>
                </a:tc>
                <a:tc gridSpan="2">
                  <a:txBody>
                    <a:bodyPr/>
                    <a:lstStyle/>
                    <a:p>
                      <a:pPr algn="ctr"/>
                      <a:r>
                        <a:rPr lang="en-US" sz="2800" dirty="0" smtClean="0"/>
                        <a:t>Ordered</a:t>
                      </a:r>
                      <a:endParaRPr lang="en-US" sz="2800" dirty="0"/>
                    </a:p>
                  </a:txBody>
                  <a:tcPr>
                    <a:solidFill>
                      <a:schemeClr val="accent5"/>
                    </a:solidFill>
                  </a:tcPr>
                </a:tc>
                <a:tc hMerge="1">
                  <a:txBody>
                    <a:bodyPr/>
                    <a:lstStyle/>
                    <a:p>
                      <a:pPr algn="ctr"/>
                      <a:endParaRPr lang="en-US" dirty="0"/>
                    </a:p>
                  </a:txBody>
                  <a:tcPr/>
                </a:tc>
                <a:tc gridSpan="2">
                  <a:txBody>
                    <a:bodyPr/>
                    <a:lstStyle/>
                    <a:p>
                      <a:pPr algn="ctr"/>
                      <a:r>
                        <a:rPr lang="en-US" sz="2800" dirty="0" smtClean="0"/>
                        <a:t>Resulted</a:t>
                      </a:r>
                      <a:endParaRPr lang="en-US" sz="2800" dirty="0"/>
                    </a:p>
                  </a:txBody>
                  <a:tcPr>
                    <a:solidFill>
                      <a:schemeClr val="accent5"/>
                    </a:solidFill>
                  </a:tcPr>
                </a:tc>
                <a:tc hMerge="1">
                  <a:txBody>
                    <a:bodyPr/>
                    <a:lstStyle/>
                    <a:p>
                      <a:pPr algn="ctr"/>
                      <a:endParaRPr lang="en-US" dirty="0"/>
                    </a:p>
                  </a:txBody>
                  <a:tcPr/>
                </a:tc>
              </a:tr>
              <a:tr h="370840">
                <a:tc>
                  <a:txBody>
                    <a:bodyPr/>
                    <a:lstStyle/>
                    <a:p>
                      <a:pPr algn="ctr"/>
                      <a:r>
                        <a:rPr lang="en-US" sz="2800" dirty="0" smtClean="0"/>
                        <a:t>Week 1</a:t>
                      </a:r>
                      <a:endParaRPr lang="en-US" sz="2800" dirty="0"/>
                    </a:p>
                  </a:txBody>
                  <a:tcPr/>
                </a:tc>
                <a:tc>
                  <a:txBody>
                    <a:bodyPr/>
                    <a:lstStyle/>
                    <a:p>
                      <a:pPr algn="ctr"/>
                      <a:r>
                        <a:rPr lang="en-US" sz="2800" dirty="0" smtClean="0"/>
                        <a:t>10/24</a:t>
                      </a:r>
                      <a:endParaRPr lang="en-US" sz="2800" dirty="0"/>
                    </a:p>
                  </a:txBody>
                  <a:tcPr/>
                </a:tc>
                <a:tc>
                  <a:txBody>
                    <a:bodyPr/>
                    <a:lstStyle/>
                    <a:p>
                      <a:pPr algn="ctr"/>
                      <a:r>
                        <a:rPr lang="en-US" sz="2800" dirty="0" smtClean="0"/>
                        <a:t>42%</a:t>
                      </a:r>
                      <a:endParaRPr lang="en-US" sz="2800" dirty="0"/>
                    </a:p>
                  </a:txBody>
                  <a:tcPr/>
                </a:tc>
                <a:tc>
                  <a:txBody>
                    <a:bodyPr/>
                    <a:lstStyle/>
                    <a:p>
                      <a:pPr algn="ctr"/>
                      <a:r>
                        <a:rPr lang="en-US" sz="2800" dirty="0" smtClean="0"/>
                        <a:t>9/24</a:t>
                      </a:r>
                      <a:endParaRPr lang="en-US" sz="2800" dirty="0"/>
                    </a:p>
                  </a:txBody>
                  <a:tcPr/>
                </a:tc>
                <a:tc>
                  <a:txBody>
                    <a:bodyPr/>
                    <a:lstStyle/>
                    <a:p>
                      <a:pPr algn="ctr"/>
                      <a:r>
                        <a:rPr lang="en-US" sz="2800" dirty="0" smtClean="0"/>
                        <a:t>38%</a:t>
                      </a:r>
                      <a:endParaRPr lang="en-US" sz="2800" dirty="0"/>
                    </a:p>
                  </a:txBody>
                  <a:tcPr/>
                </a:tc>
              </a:tr>
              <a:tr h="370840">
                <a:tc>
                  <a:txBody>
                    <a:bodyPr/>
                    <a:lstStyle/>
                    <a:p>
                      <a:pPr algn="ctr"/>
                      <a:r>
                        <a:rPr lang="en-US" sz="2800" dirty="0" smtClean="0"/>
                        <a:t>Week 2</a:t>
                      </a:r>
                      <a:endParaRPr lang="en-US" sz="2800" dirty="0"/>
                    </a:p>
                  </a:txBody>
                  <a:tcPr/>
                </a:tc>
                <a:tc>
                  <a:txBody>
                    <a:bodyPr/>
                    <a:lstStyle/>
                    <a:p>
                      <a:pPr algn="ctr"/>
                      <a:r>
                        <a:rPr lang="en-US" sz="2800" dirty="0" smtClean="0"/>
                        <a:t>18/26</a:t>
                      </a:r>
                      <a:endParaRPr lang="en-US" sz="2800" dirty="0"/>
                    </a:p>
                  </a:txBody>
                  <a:tcPr/>
                </a:tc>
                <a:tc>
                  <a:txBody>
                    <a:bodyPr/>
                    <a:lstStyle/>
                    <a:p>
                      <a:pPr algn="ctr"/>
                      <a:r>
                        <a:rPr lang="en-US" sz="2800" dirty="0" smtClean="0"/>
                        <a:t>69%</a:t>
                      </a:r>
                      <a:endParaRPr lang="en-US" sz="2800" dirty="0"/>
                    </a:p>
                  </a:txBody>
                  <a:tcPr/>
                </a:tc>
                <a:tc>
                  <a:txBody>
                    <a:bodyPr/>
                    <a:lstStyle/>
                    <a:p>
                      <a:pPr algn="ctr"/>
                      <a:r>
                        <a:rPr lang="en-US" sz="2800" dirty="0" smtClean="0"/>
                        <a:t>15/26</a:t>
                      </a:r>
                      <a:endParaRPr lang="en-US" sz="2800" dirty="0"/>
                    </a:p>
                  </a:txBody>
                  <a:tcPr/>
                </a:tc>
                <a:tc>
                  <a:txBody>
                    <a:bodyPr/>
                    <a:lstStyle/>
                    <a:p>
                      <a:pPr algn="ctr"/>
                      <a:r>
                        <a:rPr lang="en-US" sz="2800" dirty="0" smtClean="0"/>
                        <a:t>58%</a:t>
                      </a:r>
                      <a:endParaRPr lang="en-US" sz="2800" dirty="0"/>
                    </a:p>
                  </a:txBody>
                  <a:tcPr/>
                </a:tc>
              </a:tr>
              <a:tr h="370840">
                <a:tc>
                  <a:txBody>
                    <a:bodyPr/>
                    <a:lstStyle/>
                    <a:p>
                      <a:pPr algn="ctr"/>
                      <a:r>
                        <a:rPr lang="en-US" sz="2800" dirty="0" smtClean="0"/>
                        <a:t>Week 3</a:t>
                      </a:r>
                      <a:endParaRPr lang="en-US" sz="2800" dirty="0"/>
                    </a:p>
                  </a:txBody>
                  <a:tcPr/>
                </a:tc>
                <a:tc>
                  <a:txBody>
                    <a:bodyPr/>
                    <a:lstStyle/>
                    <a:p>
                      <a:pPr algn="ctr"/>
                      <a:r>
                        <a:rPr lang="en-US" sz="2800" dirty="0" smtClean="0"/>
                        <a:t>27/31</a:t>
                      </a:r>
                      <a:endParaRPr lang="en-US" sz="2800" dirty="0"/>
                    </a:p>
                  </a:txBody>
                  <a:tcPr/>
                </a:tc>
                <a:tc>
                  <a:txBody>
                    <a:bodyPr/>
                    <a:lstStyle/>
                    <a:p>
                      <a:pPr algn="ctr"/>
                      <a:r>
                        <a:rPr lang="en-US" sz="2800" dirty="0" smtClean="0"/>
                        <a:t>87%</a:t>
                      </a:r>
                      <a:endParaRPr lang="en-US" sz="2800" dirty="0"/>
                    </a:p>
                  </a:txBody>
                  <a:tcPr/>
                </a:tc>
                <a:tc>
                  <a:txBody>
                    <a:bodyPr/>
                    <a:lstStyle/>
                    <a:p>
                      <a:pPr algn="ctr"/>
                      <a:r>
                        <a:rPr lang="en-US" sz="2800" dirty="0" smtClean="0"/>
                        <a:t>18/31</a:t>
                      </a:r>
                      <a:endParaRPr lang="en-US" sz="2800" dirty="0"/>
                    </a:p>
                  </a:txBody>
                  <a:tcPr/>
                </a:tc>
                <a:tc>
                  <a:txBody>
                    <a:bodyPr/>
                    <a:lstStyle/>
                    <a:p>
                      <a:pPr algn="ctr"/>
                      <a:r>
                        <a:rPr lang="en-US" sz="2800" dirty="0" smtClean="0"/>
                        <a:t>58%</a:t>
                      </a:r>
                      <a:endParaRPr lang="en-US" sz="2800" dirty="0"/>
                    </a:p>
                  </a:txBody>
                  <a:tcPr/>
                </a:tc>
              </a:tr>
              <a:tr h="370840">
                <a:tc>
                  <a:txBody>
                    <a:bodyPr/>
                    <a:lstStyle/>
                    <a:p>
                      <a:pPr algn="ctr"/>
                      <a:r>
                        <a:rPr lang="en-US" sz="2800" dirty="0" smtClean="0"/>
                        <a:t>Week 4</a:t>
                      </a:r>
                      <a:endParaRPr lang="en-US" sz="2800" dirty="0"/>
                    </a:p>
                  </a:txBody>
                  <a:tcPr/>
                </a:tc>
                <a:tc>
                  <a:txBody>
                    <a:bodyPr/>
                    <a:lstStyle/>
                    <a:p>
                      <a:pPr algn="ctr"/>
                      <a:r>
                        <a:rPr lang="en-US" sz="2800" dirty="0" smtClean="0"/>
                        <a:t>9/18</a:t>
                      </a:r>
                      <a:endParaRPr lang="en-US" sz="2800" dirty="0"/>
                    </a:p>
                  </a:txBody>
                  <a:tcPr/>
                </a:tc>
                <a:tc>
                  <a:txBody>
                    <a:bodyPr/>
                    <a:lstStyle/>
                    <a:p>
                      <a:pPr algn="ctr"/>
                      <a:r>
                        <a:rPr lang="en-US" sz="2800" dirty="0" smtClean="0"/>
                        <a:t>50%</a:t>
                      </a:r>
                      <a:endParaRPr lang="en-US" sz="2800" dirty="0"/>
                    </a:p>
                  </a:txBody>
                  <a:tcPr/>
                </a:tc>
                <a:tc>
                  <a:txBody>
                    <a:bodyPr/>
                    <a:lstStyle/>
                    <a:p>
                      <a:pPr algn="ctr"/>
                      <a:r>
                        <a:rPr lang="en-US" sz="2800" dirty="0" smtClean="0"/>
                        <a:t>8/18</a:t>
                      </a:r>
                      <a:endParaRPr lang="en-US" sz="2800" dirty="0"/>
                    </a:p>
                  </a:txBody>
                  <a:tcPr/>
                </a:tc>
                <a:tc>
                  <a:txBody>
                    <a:bodyPr/>
                    <a:lstStyle/>
                    <a:p>
                      <a:pPr algn="ctr"/>
                      <a:r>
                        <a:rPr lang="en-US" sz="2800" dirty="0" smtClean="0"/>
                        <a:t>44%</a:t>
                      </a:r>
                      <a:endParaRPr lang="en-US" sz="2800" dirty="0"/>
                    </a:p>
                  </a:txBody>
                  <a:tcPr/>
                </a:tc>
              </a:tr>
              <a:tr h="370840">
                <a:tc>
                  <a:txBody>
                    <a:bodyPr/>
                    <a:lstStyle/>
                    <a:p>
                      <a:pPr algn="ctr"/>
                      <a:r>
                        <a:rPr lang="en-US" sz="2800" dirty="0" smtClean="0"/>
                        <a:t>Week 5</a:t>
                      </a:r>
                      <a:endParaRPr lang="en-US" sz="2800" dirty="0"/>
                    </a:p>
                  </a:txBody>
                  <a:tcPr/>
                </a:tc>
                <a:tc>
                  <a:txBody>
                    <a:bodyPr/>
                    <a:lstStyle/>
                    <a:p>
                      <a:pPr algn="ctr"/>
                      <a:r>
                        <a:rPr lang="en-US" sz="2800" dirty="0" smtClean="0"/>
                        <a:t>12/37</a:t>
                      </a:r>
                      <a:endParaRPr lang="en-US" sz="2800" dirty="0"/>
                    </a:p>
                  </a:txBody>
                  <a:tcPr/>
                </a:tc>
                <a:tc>
                  <a:txBody>
                    <a:bodyPr/>
                    <a:lstStyle/>
                    <a:p>
                      <a:pPr algn="ctr"/>
                      <a:r>
                        <a:rPr lang="en-US" sz="2800" dirty="0" smtClean="0"/>
                        <a:t>32%</a:t>
                      </a:r>
                      <a:endParaRPr lang="en-US" sz="2800" dirty="0"/>
                    </a:p>
                  </a:txBody>
                  <a:tcPr/>
                </a:tc>
                <a:tc>
                  <a:txBody>
                    <a:bodyPr/>
                    <a:lstStyle/>
                    <a:p>
                      <a:pPr algn="ctr"/>
                      <a:r>
                        <a:rPr lang="en-US" sz="2800" dirty="0" smtClean="0"/>
                        <a:t>11/37</a:t>
                      </a:r>
                      <a:endParaRPr lang="en-US" sz="2800" dirty="0"/>
                    </a:p>
                  </a:txBody>
                  <a:tcPr/>
                </a:tc>
                <a:tc>
                  <a:txBody>
                    <a:bodyPr/>
                    <a:lstStyle/>
                    <a:p>
                      <a:pPr algn="ctr"/>
                      <a:r>
                        <a:rPr lang="en-US" sz="2800" dirty="0" smtClean="0"/>
                        <a:t>30%</a:t>
                      </a:r>
                      <a:endParaRPr lang="en-US" sz="2800" dirty="0"/>
                    </a:p>
                  </a:txBody>
                  <a:tcPr/>
                </a:tc>
              </a:tr>
              <a:tr h="370840">
                <a:tc>
                  <a:txBody>
                    <a:bodyPr/>
                    <a:lstStyle/>
                    <a:p>
                      <a:pPr algn="ctr"/>
                      <a:r>
                        <a:rPr lang="en-US" sz="2800" dirty="0" smtClean="0"/>
                        <a:t>Week 6</a:t>
                      </a:r>
                      <a:endParaRPr lang="en-US" sz="2800" dirty="0"/>
                    </a:p>
                  </a:txBody>
                  <a:tcPr/>
                </a:tc>
                <a:tc>
                  <a:txBody>
                    <a:bodyPr/>
                    <a:lstStyle/>
                    <a:p>
                      <a:pPr algn="ctr"/>
                      <a:r>
                        <a:rPr lang="en-US" sz="2800" dirty="0" smtClean="0"/>
                        <a:t>12/33</a:t>
                      </a:r>
                      <a:endParaRPr lang="en-US" sz="2800" dirty="0"/>
                    </a:p>
                  </a:txBody>
                  <a:tcPr/>
                </a:tc>
                <a:tc>
                  <a:txBody>
                    <a:bodyPr/>
                    <a:lstStyle/>
                    <a:p>
                      <a:pPr algn="ctr"/>
                      <a:r>
                        <a:rPr lang="en-US" sz="2800" dirty="0" smtClean="0"/>
                        <a:t>36%</a:t>
                      </a:r>
                      <a:endParaRPr lang="en-US" sz="2800" dirty="0"/>
                    </a:p>
                  </a:txBody>
                  <a:tcPr/>
                </a:tc>
                <a:tc>
                  <a:txBody>
                    <a:bodyPr/>
                    <a:lstStyle/>
                    <a:p>
                      <a:pPr algn="ctr"/>
                      <a:r>
                        <a:rPr lang="en-US" sz="2800" dirty="0" smtClean="0"/>
                        <a:t>11/33</a:t>
                      </a:r>
                      <a:endParaRPr lang="en-US" sz="2800" dirty="0"/>
                    </a:p>
                  </a:txBody>
                  <a:tcPr/>
                </a:tc>
                <a:tc>
                  <a:txBody>
                    <a:bodyPr/>
                    <a:lstStyle/>
                    <a:p>
                      <a:pPr algn="ctr"/>
                      <a:r>
                        <a:rPr lang="en-US" sz="2800" dirty="0" smtClean="0"/>
                        <a:t>33%</a:t>
                      </a:r>
                      <a:endParaRPr lang="en-US" sz="2800" dirty="0"/>
                    </a:p>
                  </a:txBody>
                  <a:tcPr/>
                </a:tc>
              </a:tr>
              <a:tr h="370840">
                <a:tc>
                  <a:txBody>
                    <a:bodyPr/>
                    <a:lstStyle/>
                    <a:p>
                      <a:pPr algn="ctr"/>
                      <a:r>
                        <a:rPr lang="en-US" sz="2800" dirty="0" smtClean="0"/>
                        <a:t>Week 7</a:t>
                      </a:r>
                      <a:endParaRPr lang="en-US" sz="2800" dirty="0"/>
                    </a:p>
                  </a:txBody>
                  <a:tcPr/>
                </a:tc>
                <a:tc>
                  <a:txBody>
                    <a:bodyPr/>
                    <a:lstStyle/>
                    <a:p>
                      <a:pPr algn="ctr"/>
                      <a:r>
                        <a:rPr lang="en-US" sz="2800" dirty="0" smtClean="0"/>
                        <a:t>7/22</a:t>
                      </a:r>
                      <a:endParaRPr lang="en-US" sz="2800" dirty="0"/>
                    </a:p>
                  </a:txBody>
                  <a:tcPr/>
                </a:tc>
                <a:tc>
                  <a:txBody>
                    <a:bodyPr/>
                    <a:lstStyle/>
                    <a:p>
                      <a:pPr algn="ctr"/>
                      <a:r>
                        <a:rPr lang="en-US" sz="2800" dirty="0" smtClean="0"/>
                        <a:t>32%</a:t>
                      </a:r>
                      <a:endParaRPr lang="en-US" sz="2800" dirty="0"/>
                    </a:p>
                  </a:txBody>
                  <a:tcPr/>
                </a:tc>
                <a:tc>
                  <a:txBody>
                    <a:bodyPr/>
                    <a:lstStyle/>
                    <a:p>
                      <a:pPr algn="ctr"/>
                      <a:r>
                        <a:rPr lang="en-US" sz="2800" dirty="0" smtClean="0"/>
                        <a:t>3/22</a:t>
                      </a:r>
                      <a:endParaRPr lang="en-US" sz="2800" dirty="0"/>
                    </a:p>
                  </a:txBody>
                  <a:tcPr/>
                </a:tc>
                <a:tc>
                  <a:txBody>
                    <a:bodyPr/>
                    <a:lstStyle/>
                    <a:p>
                      <a:pPr algn="ctr"/>
                      <a:r>
                        <a:rPr lang="en-US" sz="2800" dirty="0" smtClean="0"/>
                        <a:t>14%</a:t>
                      </a:r>
                      <a:endParaRPr lang="en-US" sz="2800" dirty="0"/>
                    </a:p>
                  </a:txBody>
                  <a:tcPr/>
                </a:tc>
              </a:tr>
              <a:tr h="370840">
                <a:tc>
                  <a:txBody>
                    <a:bodyPr/>
                    <a:lstStyle/>
                    <a:p>
                      <a:pPr algn="ctr"/>
                      <a:r>
                        <a:rPr lang="en-US" sz="2800" dirty="0" smtClean="0"/>
                        <a:t>Week 8</a:t>
                      </a:r>
                      <a:endParaRPr lang="en-US" sz="2800" dirty="0"/>
                    </a:p>
                  </a:txBody>
                  <a:tcPr/>
                </a:tc>
                <a:tc>
                  <a:txBody>
                    <a:bodyPr/>
                    <a:lstStyle/>
                    <a:p>
                      <a:pPr algn="ctr"/>
                      <a:r>
                        <a:rPr lang="en-US" sz="2800" dirty="0" smtClean="0"/>
                        <a:t>15/26</a:t>
                      </a:r>
                      <a:endParaRPr lang="en-US" sz="2800" dirty="0"/>
                    </a:p>
                  </a:txBody>
                  <a:tcPr/>
                </a:tc>
                <a:tc>
                  <a:txBody>
                    <a:bodyPr/>
                    <a:lstStyle/>
                    <a:p>
                      <a:pPr algn="ctr"/>
                      <a:r>
                        <a:rPr lang="en-US" sz="2800" dirty="0" smtClean="0"/>
                        <a:t>58%</a:t>
                      </a:r>
                      <a:endParaRPr lang="en-US" sz="2800" dirty="0"/>
                    </a:p>
                  </a:txBody>
                  <a:tcPr/>
                </a:tc>
                <a:tc>
                  <a:txBody>
                    <a:bodyPr/>
                    <a:lstStyle/>
                    <a:p>
                      <a:pPr algn="ctr"/>
                      <a:r>
                        <a:rPr lang="en-US" sz="2800" dirty="0" smtClean="0"/>
                        <a:t>11/26</a:t>
                      </a:r>
                      <a:endParaRPr lang="en-US" sz="2800" dirty="0"/>
                    </a:p>
                  </a:txBody>
                  <a:tcPr/>
                </a:tc>
                <a:tc>
                  <a:txBody>
                    <a:bodyPr/>
                    <a:lstStyle/>
                    <a:p>
                      <a:pPr algn="ctr"/>
                      <a:r>
                        <a:rPr lang="en-US" sz="2800" dirty="0" smtClean="0"/>
                        <a:t>42%</a:t>
                      </a:r>
                      <a:endParaRPr lang="en-US" sz="2800" dirty="0"/>
                    </a:p>
                  </a:txBody>
                  <a:tcPr/>
                </a:tc>
              </a:tr>
              <a:tr h="370840">
                <a:tc>
                  <a:txBody>
                    <a:bodyPr/>
                    <a:lstStyle/>
                    <a:p>
                      <a:pPr algn="ctr"/>
                      <a:r>
                        <a:rPr lang="en-US" sz="2800" dirty="0" smtClean="0"/>
                        <a:t>Week 9</a:t>
                      </a:r>
                      <a:endParaRPr lang="en-US" sz="2800" dirty="0"/>
                    </a:p>
                  </a:txBody>
                  <a:tcPr/>
                </a:tc>
                <a:tc>
                  <a:txBody>
                    <a:bodyPr/>
                    <a:lstStyle/>
                    <a:p>
                      <a:pPr algn="ctr"/>
                      <a:r>
                        <a:rPr lang="en-US" sz="2800" dirty="0" smtClean="0"/>
                        <a:t>27/33</a:t>
                      </a:r>
                      <a:endParaRPr lang="en-US" sz="2800" dirty="0"/>
                    </a:p>
                  </a:txBody>
                  <a:tcPr/>
                </a:tc>
                <a:tc>
                  <a:txBody>
                    <a:bodyPr/>
                    <a:lstStyle/>
                    <a:p>
                      <a:pPr algn="ctr"/>
                      <a:r>
                        <a:rPr lang="en-US" sz="2800" dirty="0" smtClean="0"/>
                        <a:t>82%</a:t>
                      </a:r>
                      <a:endParaRPr lang="en-US" sz="2800" dirty="0"/>
                    </a:p>
                  </a:txBody>
                  <a:tcPr/>
                </a:tc>
                <a:tc>
                  <a:txBody>
                    <a:bodyPr/>
                    <a:lstStyle/>
                    <a:p>
                      <a:pPr algn="ctr"/>
                      <a:r>
                        <a:rPr lang="en-US" sz="2800" dirty="0" smtClean="0"/>
                        <a:t>22/33</a:t>
                      </a:r>
                      <a:endParaRPr lang="en-US" sz="2800" dirty="0"/>
                    </a:p>
                  </a:txBody>
                  <a:tcPr/>
                </a:tc>
                <a:tc>
                  <a:txBody>
                    <a:bodyPr/>
                    <a:lstStyle/>
                    <a:p>
                      <a:pPr algn="ctr"/>
                      <a:r>
                        <a:rPr lang="en-US" sz="2800" dirty="0" smtClean="0"/>
                        <a:t>67%</a:t>
                      </a:r>
                      <a:endParaRPr lang="en-US" sz="2800" dirty="0"/>
                    </a:p>
                  </a:txBody>
                  <a:tcPr/>
                </a:tc>
              </a:tr>
              <a:tr h="370840">
                <a:tc>
                  <a:txBody>
                    <a:bodyPr/>
                    <a:lstStyle/>
                    <a:p>
                      <a:pPr algn="ctr"/>
                      <a:r>
                        <a:rPr lang="en-US" sz="2800" dirty="0" smtClean="0"/>
                        <a:t>Week 10</a:t>
                      </a:r>
                      <a:endParaRPr lang="en-US" sz="2800" dirty="0"/>
                    </a:p>
                  </a:txBody>
                  <a:tcPr/>
                </a:tc>
                <a:tc>
                  <a:txBody>
                    <a:bodyPr/>
                    <a:lstStyle/>
                    <a:p>
                      <a:pPr algn="ctr"/>
                      <a:r>
                        <a:rPr lang="en-US" sz="2800" dirty="0" smtClean="0"/>
                        <a:t>16/24</a:t>
                      </a:r>
                      <a:endParaRPr lang="en-US" sz="2800" dirty="0"/>
                    </a:p>
                  </a:txBody>
                  <a:tcPr/>
                </a:tc>
                <a:tc>
                  <a:txBody>
                    <a:bodyPr/>
                    <a:lstStyle/>
                    <a:p>
                      <a:pPr algn="ctr"/>
                      <a:r>
                        <a:rPr lang="en-US" sz="2800" dirty="0" smtClean="0"/>
                        <a:t>67%</a:t>
                      </a:r>
                      <a:endParaRPr lang="en-US" sz="2800" dirty="0"/>
                    </a:p>
                  </a:txBody>
                  <a:tcPr/>
                </a:tc>
                <a:tc>
                  <a:txBody>
                    <a:bodyPr/>
                    <a:lstStyle/>
                    <a:p>
                      <a:pPr algn="ctr"/>
                      <a:r>
                        <a:rPr lang="en-US" sz="2800" dirty="0" smtClean="0"/>
                        <a:t>14/24</a:t>
                      </a:r>
                      <a:endParaRPr lang="en-US" sz="2800" dirty="0"/>
                    </a:p>
                  </a:txBody>
                  <a:tcPr/>
                </a:tc>
                <a:tc>
                  <a:txBody>
                    <a:bodyPr/>
                    <a:lstStyle/>
                    <a:p>
                      <a:pPr algn="ctr"/>
                      <a:r>
                        <a:rPr lang="en-US" sz="2800" dirty="0" smtClean="0"/>
                        <a:t>58%</a:t>
                      </a:r>
                      <a:endParaRPr lang="en-US" sz="2800" dirty="0"/>
                    </a:p>
                  </a:txBody>
                  <a:tcPr/>
                </a:tc>
              </a:tr>
              <a:tr h="370840">
                <a:tc>
                  <a:txBody>
                    <a:bodyPr/>
                    <a:lstStyle/>
                    <a:p>
                      <a:pPr algn="ctr"/>
                      <a:r>
                        <a:rPr lang="en-US" sz="2800" dirty="0" smtClean="0"/>
                        <a:t>Week 11</a:t>
                      </a:r>
                      <a:endParaRPr lang="en-US" sz="2800" dirty="0"/>
                    </a:p>
                  </a:txBody>
                  <a:tcPr/>
                </a:tc>
                <a:tc>
                  <a:txBody>
                    <a:bodyPr/>
                    <a:lstStyle/>
                    <a:p>
                      <a:pPr algn="ctr"/>
                      <a:r>
                        <a:rPr lang="en-US" sz="2800" dirty="0" smtClean="0"/>
                        <a:t>29/37</a:t>
                      </a:r>
                      <a:endParaRPr lang="en-US" sz="2800" dirty="0"/>
                    </a:p>
                  </a:txBody>
                  <a:tcPr/>
                </a:tc>
                <a:tc>
                  <a:txBody>
                    <a:bodyPr/>
                    <a:lstStyle/>
                    <a:p>
                      <a:pPr algn="ctr"/>
                      <a:r>
                        <a:rPr lang="en-US" sz="2800" dirty="0" smtClean="0"/>
                        <a:t>78%</a:t>
                      </a:r>
                      <a:endParaRPr lang="en-US" sz="2800" dirty="0"/>
                    </a:p>
                  </a:txBody>
                  <a:tcPr/>
                </a:tc>
                <a:tc>
                  <a:txBody>
                    <a:bodyPr/>
                    <a:lstStyle/>
                    <a:p>
                      <a:pPr algn="ctr"/>
                      <a:r>
                        <a:rPr lang="en-US" sz="2800" dirty="0" smtClean="0"/>
                        <a:t>26/37</a:t>
                      </a:r>
                      <a:endParaRPr lang="en-US" sz="2800" dirty="0"/>
                    </a:p>
                  </a:txBody>
                  <a:tcPr/>
                </a:tc>
                <a:tc>
                  <a:txBody>
                    <a:bodyPr/>
                    <a:lstStyle/>
                    <a:p>
                      <a:pPr algn="ctr"/>
                      <a:r>
                        <a:rPr lang="en-US" sz="2800" dirty="0" smtClean="0"/>
                        <a:t>70%</a:t>
                      </a:r>
                      <a:endParaRPr lang="en-US" sz="2800" dirty="0"/>
                    </a:p>
                  </a:txBody>
                  <a:tcPr/>
                </a:tc>
              </a:tr>
            </a:tbl>
          </a:graphicData>
        </a:graphic>
      </p:graphicFrame>
      <p:sp>
        <p:nvSpPr>
          <p:cNvPr id="43" name="TextBox 56"/>
          <p:cNvSpPr txBox="1">
            <a:spLocks noChangeArrowheads="1"/>
          </p:cNvSpPr>
          <p:nvPr/>
        </p:nvSpPr>
        <p:spPr bwMode="auto">
          <a:xfrm>
            <a:off x="35353772" y="12037259"/>
            <a:ext cx="15098585" cy="954107"/>
          </a:xfrm>
          <a:prstGeom prst="rect">
            <a:avLst/>
          </a:prstGeom>
          <a:noFill/>
          <a:ln w="9525">
            <a:noFill/>
            <a:miter lim="800000"/>
            <a:headEnd/>
            <a:tailEnd/>
          </a:ln>
        </p:spPr>
        <p:txBody>
          <a:bodyPr wrap="square" lIns="274320" tIns="274320" rIns="274320" bIns="0">
            <a:spAutoFit/>
          </a:bodyPr>
          <a:lstStyle/>
          <a:p>
            <a:r>
              <a:rPr lang="en-US" sz="4400" b="1" dirty="0" smtClean="0">
                <a:solidFill>
                  <a:srgbClr val="002060"/>
                </a:solidFill>
                <a:latin typeface="Arial Narrow"/>
                <a:cs typeface="Arial Narrow"/>
              </a:rPr>
              <a:t>Table 1: Genetic Testing Ordered and Resulted (11-week statistics)  </a:t>
            </a:r>
            <a:endParaRPr lang="en-US" sz="4400" b="1" dirty="0" smtClean="0">
              <a:latin typeface="Arial Narrow"/>
              <a:cs typeface="Arial Narrow"/>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fpostertemplate01[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ufpostertemplate01[1]</Template>
  <TotalTime>1295</TotalTime>
  <Words>913</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5</vt:i4>
      </vt:variant>
      <vt:variant>
        <vt:lpstr>Slide Titles</vt:lpstr>
      </vt:variant>
      <vt:variant>
        <vt:i4>1</vt:i4>
      </vt:variant>
    </vt:vector>
  </HeadingPairs>
  <TitlesOfParts>
    <vt:vector size="6" baseType="lpstr">
      <vt:lpstr>ufpostertemplate01[1]</vt:lpstr>
      <vt:lpstr>1_Custom Design</vt:lpstr>
      <vt:lpstr>2_Custom Design</vt:lpstr>
      <vt:lpstr>3_Custom Design</vt:lpstr>
      <vt:lpstr>4_Custom Design</vt:lpstr>
      <vt:lpstr>PowerPoint Presentation</vt:lpstr>
    </vt:vector>
  </TitlesOfParts>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CAMP071</dc:subject>
  <dc:creator>Mike</dc:creator>
  <cp:lastModifiedBy>Felix Liu</cp:lastModifiedBy>
  <cp:revision>133</cp:revision>
  <dcterms:created xsi:type="dcterms:W3CDTF">2010-07-31T00:18:09Z</dcterms:created>
  <dcterms:modified xsi:type="dcterms:W3CDTF">2013-03-09T23:59:11Z</dcterms:modified>
</cp:coreProperties>
</file>