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9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6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4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8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5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86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7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8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3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5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7267F-AF81-48EB-BE43-92069E21C9D0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226DB-191B-44CC-B544-0D35637E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Contest of </a:t>
            </a:r>
            <a:r>
              <a:rPr lang="en-US" i="1" dirty="0" err="1" smtClean="0">
                <a:solidFill>
                  <a:schemeClr val="bg1">
                    <a:lumMod val="95000"/>
                  </a:schemeClr>
                </a:solidFill>
              </a:rPr>
              <a:t>ofrendas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at Morelos University 2005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by Margarita Vargas-Betancourt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1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9"/>
    </mc:Choice>
    <mc:Fallback>
      <p:transition spd="slow" advTm="6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2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9"/>
    </mc:Choice>
    <mc:Fallback>
      <p:transition spd="slow" advTm="6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2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4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3"/>
    </mc:Choice>
    <mc:Fallback>
      <p:transition spd="slow" advTm="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2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9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6"/>
    </mc:Choice>
    <mc:Fallback>
      <p:transition spd="slow" advTm="7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0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7150" y="1035050"/>
            <a:ext cx="64515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0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1"/>
    </mc:Choice>
    <mc:Fallback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0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0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1"/>
    </mc:Choice>
    <mc:Fallback>
      <p:transition spd="slow" advTm="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0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6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9"/>
    </mc:Choice>
    <mc:Fallback>
      <p:transition spd="slow" advTm="6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0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7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1"/>
    </mc:Choice>
    <mc:Fallback>
      <p:transition spd="slow" advTm="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1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0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2"/>
    </mc:Choice>
    <mc:Fallback>
      <p:transition spd="slow" advTm="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1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2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5"/>
    </mc:Choice>
    <mc:Fallback>
      <p:transition spd="slow" advTm="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1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4"/>
    </mc:Choice>
    <mc:Fallback>
      <p:transition spd="slow" advTm="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7001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2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2"/>
    </mc:Choice>
    <mc:Fallback>
      <p:transition spd="slow" advTm="7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</Words>
  <Application>Microsoft Office PowerPoint</Application>
  <PresentationFormat>On-screen Show (4:3)</PresentationFormat>
  <Paragraphs>2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Contest of ofrendas at Morelos University 2005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Nezahualcoyotl</dc:creator>
  <cp:lastModifiedBy>Windows User</cp:lastModifiedBy>
  <cp:revision>5</cp:revision>
  <dcterms:created xsi:type="dcterms:W3CDTF">2012-10-31T00:23:12Z</dcterms:created>
  <dcterms:modified xsi:type="dcterms:W3CDTF">2012-10-31T13:42:36Z</dcterms:modified>
</cp:coreProperties>
</file>