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Lst>
  <p:sldIdLst>
    <p:sldId id="256" r:id="rId6"/>
  </p:sldIdLst>
  <p:sldSz cx="41148000" cy="41148000"/>
  <p:notesSz cx="6858000" cy="9144000"/>
  <p:defaultTextStyle>
    <a:defPPr>
      <a:defRPr lang="en-US"/>
    </a:defPPr>
    <a:lvl1pPr algn="l" rtl="0" fontAlgn="base">
      <a:spcBef>
        <a:spcPct val="0"/>
      </a:spcBef>
      <a:spcAft>
        <a:spcPct val="0"/>
      </a:spcAft>
      <a:defRPr sz="3000" kern="1200">
        <a:solidFill>
          <a:schemeClr val="tx1"/>
        </a:solidFill>
        <a:latin typeface="Arial Narrow" pitchFamily="34" charset="0"/>
        <a:ea typeface="+mn-ea"/>
        <a:cs typeface="+mn-cs"/>
      </a:defRPr>
    </a:lvl1pPr>
    <a:lvl2pPr marL="857250" algn="l" rtl="0" fontAlgn="base">
      <a:spcBef>
        <a:spcPct val="0"/>
      </a:spcBef>
      <a:spcAft>
        <a:spcPct val="0"/>
      </a:spcAft>
      <a:defRPr sz="3000" kern="1200">
        <a:solidFill>
          <a:schemeClr val="tx1"/>
        </a:solidFill>
        <a:latin typeface="Arial Narrow" pitchFamily="34" charset="0"/>
        <a:ea typeface="+mn-ea"/>
        <a:cs typeface="+mn-cs"/>
      </a:defRPr>
    </a:lvl2pPr>
    <a:lvl3pPr marL="1714500" algn="l" rtl="0" fontAlgn="base">
      <a:spcBef>
        <a:spcPct val="0"/>
      </a:spcBef>
      <a:spcAft>
        <a:spcPct val="0"/>
      </a:spcAft>
      <a:defRPr sz="3000" kern="1200">
        <a:solidFill>
          <a:schemeClr val="tx1"/>
        </a:solidFill>
        <a:latin typeface="Arial Narrow" pitchFamily="34" charset="0"/>
        <a:ea typeface="+mn-ea"/>
        <a:cs typeface="+mn-cs"/>
      </a:defRPr>
    </a:lvl3pPr>
    <a:lvl4pPr marL="2571750" algn="l" rtl="0" fontAlgn="base">
      <a:spcBef>
        <a:spcPct val="0"/>
      </a:spcBef>
      <a:spcAft>
        <a:spcPct val="0"/>
      </a:spcAft>
      <a:defRPr sz="3000" kern="1200">
        <a:solidFill>
          <a:schemeClr val="tx1"/>
        </a:solidFill>
        <a:latin typeface="Arial Narrow" pitchFamily="34" charset="0"/>
        <a:ea typeface="+mn-ea"/>
        <a:cs typeface="+mn-cs"/>
      </a:defRPr>
    </a:lvl4pPr>
    <a:lvl5pPr marL="3429000" algn="l" rtl="0" fontAlgn="base">
      <a:spcBef>
        <a:spcPct val="0"/>
      </a:spcBef>
      <a:spcAft>
        <a:spcPct val="0"/>
      </a:spcAft>
      <a:defRPr sz="3000" kern="1200">
        <a:solidFill>
          <a:schemeClr val="tx1"/>
        </a:solidFill>
        <a:latin typeface="Arial Narrow" pitchFamily="34" charset="0"/>
        <a:ea typeface="+mn-ea"/>
        <a:cs typeface="+mn-cs"/>
      </a:defRPr>
    </a:lvl5pPr>
    <a:lvl6pPr marL="4286250" algn="l" defTabSz="1714500" rtl="0" eaLnBrk="1" latinLnBrk="0" hangingPunct="1">
      <a:defRPr sz="3000" kern="1200">
        <a:solidFill>
          <a:schemeClr val="tx1"/>
        </a:solidFill>
        <a:latin typeface="Arial Narrow" pitchFamily="34" charset="0"/>
        <a:ea typeface="+mn-ea"/>
        <a:cs typeface="+mn-cs"/>
      </a:defRPr>
    </a:lvl6pPr>
    <a:lvl7pPr marL="5143500" algn="l" defTabSz="1714500" rtl="0" eaLnBrk="1" latinLnBrk="0" hangingPunct="1">
      <a:defRPr sz="3000" kern="1200">
        <a:solidFill>
          <a:schemeClr val="tx1"/>
        </a:solidFill>
        <a:latin typeface="Arial Narrow" pitchFamily="34" charset="0"/>
        <a:ea typeface="+mn-ea"/>
        <a:cs typeface="+mn-cs"/>
      </a:defRPr>
    </a:lvl7pPr>
    <a:lvl8pPr marL="6000750" algn="l" defTabSz="1714500" rtl="0" eaLnBrk="1" latinLnBrk="0" hangingPunct="1">
      <a:defRPr sz="3000" kern="1200">
        <a:solidFill>
          <a:schemeClr val="tx1"/>
        </a:solidFill>
        <a:latin typeface="Arial Narrow" pitchFamily="34" charset="0"/>
        <a:ea typeface="+mn-ea"/>
        <a:cs typeface="+mn-cs"/>
      </a:defRPr>
    </a:lvl8pPr>
    <a:lvl9pPr marL="6858000" algn="l" defTabSz="1714500" rtl="0" eaLnBrk="1" latinLnBrk="0" hangingPunct="1">
      <a:defRPr sz="3000" kern="1200">
        <a:solidFill>
          <a:schemeClr val="tx1"/>
        </a:solidFill>
        <a:latin typeface="Arial Narrow"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Conlon" initials="m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800080"/>
    <a:srgbClr val="FF5050"/>
    <a:srgbClr val="E6E6F7"/>
    <a:srgbClr val="46DA4D"/>
    <a:srgbClr val="9F5FCF"/>
    <a:srgbClr val="CC66FF"/>
    <a:srgbClr val="0081E2"/>
    <a:srgbClr val="D685FF"/>
    <a:srgbClr val="AFD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167" autoAdjust="0"/>
    <p:restoredTop sz="99512" autoAdjust="0"/>
  </p:normalViewPr>
  <p:slideViewPr>
    <p:cSldViewPr snapToGrid="0">
      <p:cViewPr>
        <p:scale>
          <a:sx n="50" d="100"/>
          <a:sy n="50" d="100"/>
        </p:scale>
        <p:origin x="2658" y="-72"/>
      </p:cViewPr>
      <p:guideLst>
        <p:guide orient="horz" pos="12960"/>
        <p:guide pos="129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12783346"/>
            <a:ext cx="34975800" cy="881856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172200" y="23316408"/>
            <a:ext cx="28803600" cy="10517188"/>
          </a:xfrm>
        </p:spPr>
        <p:txBody>
          <a:bodyPr/>
          <a:lstStyle>
            <a:lvl1pPr marL="0" indent="0" algn="ctr">
              <a:buNone/>
              <a:defRPr/>
            </a:lvl1pPr>
            <a:lvl2pPr marL="857250" indent="0" algn="ctr">
              <a:buNone/>
              <a:defRPr/>
            </a:lvl2pPr>
            <a:lvl3pPr marL="1714500" indent="0" algn="ctr">
              <a:buNone/>
              <a:defRPr/>
            </a:lvl3pPr>
            <a:lvl4pPr marL="2571750" indent="0" algn="ctr">
              <a:buNone/>
              <a:defRPr/>
            </a:lvl4pPr>
            <a:lvl5pPr marL="3429000" indent="0" algn="ctr">
              <a:buNone/>
              <a:defRPr/>
            </a:lvl5pPr>
            <a:lvl6pPr marL="4286250" indent="0" algn="ctr">
              <a:buNone/>
              <a:defRPr/>
            </a:lvl6pPr>
            <a:lvl7pPr marL="5143500" indent="0" algn="ctr">
              <a:buNone/>
              <a:defRPr/>
            </a:lvl7pPr>
            <a:lvl8pPr marL="6000750" indent="0" algn="ctr">
              <a:buNone/>
              <a:defRPr/>
            </a:lvl8pPr>
            <a:lvl9pPr marL="68580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79988" y="1591470"/>
            <a:ext cx="9825038" cy="3848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591470"/>
            <a:ext cx="29251275" cy="3848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12783346"/>
            <a:ext cx="34975800" cy="8818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23316408"/>
            <a:ext cx="28803600" cy="10517188"/>
          </a:xfrm>
        </p:spPr>
        <p:txBody>
          <a:bodyPr/>
          <a:lstStyle>
            <a:lvl1pPr marL="0" indent="0" algn="ctr">
              <a:buNone/>
              <a:defRPr/>
            </a:lvl1pPr>
            <a:lvl2pPr marL="857250" indent="0" algn="ctr">
              <a:buNone/>
              <a:defRPr/>
            </a:lvl2pPr>
            <a:lvl3pPr marL="1714500" indent="0" algn="ctr">
              <a:buNone/>
              <a:defRPr/>
            </a:lvl3pPr>
            <a:lvl4pPr marL="2571750" indent="0" algn="ctr">
              <a:buNone/>
              <a:defRPr/>
            </a:lvl4pPr>
            <a:lvl5pPr marL="3429000" indent="0" algn="ctr">
              <a:buNone/>
              <a:defRPr/>
            </a:lvl5pPr>
            <a:lvl6pPr marL="4286250" indent="0" algn="ctr">
              <a:buNone/>
              <a:defRPr/>
            </a:lvl6pPr>
            <a:lvl7pPr marL="5143500" indent="0" algn="ctr">
              <a:buNone/>
              <a:defRPr/>
            </a:lvl7pPr>
            <a:lvl8pPr marL="6000750" indent="0" algn="ctr">
              <a:buNone/>
              <a:defRPr/>
            </a:lvl8pPr>
            <a:lvl9pPr marL="68580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7" y="26439813"/>
            <a:ext cx="34975800" cy="8175625"/>
          </a:xfrm>
        </p:spPr>
        <p:txBody>
          <a:bodyPr anchor="t"/>
          <a:lstStyle>
            <a:lvl1pPr algn="l">
              <a:defRPr sz="75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7" y="17438688"/>
            <a:ext cx="34975800" cy="9001125"/>
          </a:xfrm>
        </p:spPr>
        <p:txBody>
          <a:bodyPr anchor="b"/>
          <a:lstStyle>
            <a:lvl1pPr marL="0" indent="0">
              <a:buNone/>
              <a:defRPr sz="3800"/>
            </a:lvl1pPr>
            <a:lvl2pPr marL="857250" indent="0">
              <a:buNone/>
              <a:defRPr sz="3400"/>
            </a:lvl2pPr>
            <a:lvl3pPr marL="1714500" indent="0">
              <a:buNone/>
              <a:defRPr sz="3000"/>
            </a:lvl3pPr>
            <a:lvl4pPr marL="2571750" indent="0">
              <a:buNone/>
              <a:defRPr sz="2600"/>
            </a:lvl4pPr>
            <a:lvl5pPr marL="3429000" indent="0">
              <a:buNone/>
              <a:defRPr sz="2600"/>
            </a:lvl5pPr>
            <a:lvl6pPr marL="4286250" indent="0">
              <a:buNone/>
              <a:defRPr sz="2600"/>
            </a:lvl6pPr>
            <a:lvl7pPr marL="5143500" indent="0">
              <a:buNone/>
              <a:defRPr sz="2600"/>
            </a:lvl7pPr>
            <a:lvl8pPr marL="6000750" indent="0">
              <a:buNone/>
              <a:defRPr sz="2600"/>
            </a:lvl8pPr>
            <a:lvl9pPr marL="6858000" indent="0">
              <a:buNone/>
              <a:defRPr sz="26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4488" y="9068595"/>
            <a:ext cx="3774282" cy="310038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7370" y="9068595"/>
            <a:ext cx="3776663" cy="310038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47033"/>
            <a:ext cx="37033200" cy="685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1" y="9211470"/>
            <a:ext cx="18180845"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4" name="Content Placeholder 3"/>
          <p:cNvSpPr>
            <a:spLocks noGrp="1"/>
          </p:cNvSpPr>
          <p:nvPr>
            <p:ph sz="half" idx="2"/>
          </p:nvPr>
        </p:nvSpPr>
        <p:spPr>
          <a:xfrm>
            <a:off x="2057401" y="13049251"/>
            <a:ext cx="18180845"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3" y="9211470"/>
            <a:ext cx="18187988"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6" name="Content Placeholder 5"/>
          <p:cNvSpPr>
            <a:spLocks noGrp="1"/>
          </p:cNvSpPr>
          <p:nvPr>
            <p:ph sz="quarter" idx="4"/>
          </p:nvPr>
        </p:nvSpPr>
        <p:spPr>
          <a:xfrm>
            <a:off x="20902613" y="13049251"/>
            <a:ext cx="18187988"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39096"/>
            <a:ext cx="13537407" cy="6973093"/>
          </a:xfrm>
        </p:spPr>
        <p:txBody>
          <a:bodyPr anchor="b"/>
          <a:lstStyle>
            <a:lvl1pPr algn="l">
              <a:defRPr sz="3800" b="1"/>
            </a:lvl1pPr>
          </a:lstStyle>
          <a:p>
            <a:r>
              <a:rPr lang="en-US" smtClean="0"/>
              <a:t>Click to edit Master title style</a:t>
            </a:r>
            <a:endParaRPr lang="en-US"/>
          </a:p>
        </p:txBody>
      </p:sp>
      <p:sp>
        <p:nvSpPr>
          <p:cNvPr id="3" name="Content Placeholder 2"/>
          <p:cNvSpPr>
            <a:spLocks noGrp="1"/>
          </p:cNvSpPr>
          <p:nvPr>
            <p:ph idx="1"/>
          </p:nvPr>
        </p:nvSpPr>
        <p:spPr>
          <a:xfrm>
            <a:off x="16087725" y="1639096"/>
            <a:ext cx="23002875" cy="35119468"/>
          </a:xfrm>
        </p:spPr>
        <p:txBody>
          <a:bodyPr/>
          <a:lstStyle>
            <a:lvl1pPr>
              <a:defRPr sz="6000"/>
            </a:lvl1pPr>
            <a:lvl2pPr>
              <a:defRPr sz="5300"/>
            </a:lvl2pPr>
            <a:lvl3pPr>
              <a:defRPr sz="45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8612188"/>
            <a:ext cx="13537407" cy="28146375"/>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5" y="28805188"/>
            <a:ext cx="24688800" cy="3397250"/>
          </a:xfrm>
        </p:spPr>
        <p:txBody>
          <a:bodyPr anchor="b"/>
          <a:lstStyle>
            <a:lvl1pPr algn="l">
              <a:defRPr sz="3800" b="1"/>
            </a:lvl1pPr>
          </a:lstStyle>
          <a:p>
            <a:r>
              <a:rPr lang="en-US" smtClean="0"/>
              <a:t>Click to edit Master title style</a:t>
            </a:r>
            <a:endParaRPr lang="en-US"/>
          </a:p>
        </p:txBody>
      </p:sp>
      <p:sp>
        <p:nvSpPr>
          <p:cNvPr id="3" name="Picture Placeholder 2"/>
          <p:cNvSpPr>
            <a:spLocks noGrp="1"/>
          </p:cNvSpPr>
          <p:nvPr>
            <p:ph type="pic" idx="1"/>
          </p:nvPr>
        </p:nvSpPr>
        <p:spPr>
          <a:xfrm>
            <a:off x="8065295" y="3675063"/>
            <a:ext cx="24688800" cy="24689595"/>
          </a:xfrm>
        </p:spPr>
        <p:txBody>
          <a:bodyPr/>
          <a:lstStyle>
            <a:lvl1pPr marL="0" indent="0">
              <a:buNone/>
              <a:defRPr sz="6000"/>
            </a:lvl1pPr>
            <a:lvl2pPr marL="857250" indent="0">
              <a:buNone/>
              <a:defRPr sz="5300"/>
            </a:lvl2pPr>
            <a:lvl3pPr marL="1714500" indent="0">
              <a:buNone/>
              <a:defRPr sz="4500"/>
            </a:lvl3pPr>
            <a:lvl4pPr marL="2571750" indent="0">
              <a:buNone/>
              <a:defRPr sz="3800"/>
            </a:lvl4pPr>
            <a:lvl5pPr marL="3429000" indent="0">
              <a:buNone/>
              <a:defRPr sz="3800"/>
            </a:lvl5pPr>
            <a:lvl6pPr marL="4286250" indent="0">
              <a:buNone/>
              <a:defRPr sz="3800"/>
            </a:lvl6pPr>
            <a:lvl7pPr marL="5143500" indent="0">
              <a:buNone/>
              <a:defRPr sz="3800"/>
            </a:lvl7pPr>
            <a:lvl8pPr marL="6000750" indent="0">
              <a:buNone/>
              <a:defRPr sz="3800"/>
            </a:lvl8pPr>
            <a:lvl9pPr marL="6858000" indent="0">
              <a:buNone/>
              <a:defRPr sz="3800"/>
            </a:lvl9pPr>
          </a:lstStyle>
          <a:p>
            <a:pPr lvl="0"/>
            <a:endParaRPr lang="en-US" noProof="0" smtClean="0"/>
          </a:p>
        </p:txBody>
      </p:sp>
      <p:sp>
        <p:nvSpPr>
          <p:cNvPr id="4" name="Text Placeholder 3"/>
          <p:cNvSpPr>
            <a:spLocks noGrp="1"/>
          </p:cNvSpPr>
          <p:nvPr>
            <p:ph type="body" sz="half" idx="2"/>
          </p:nvPr>
        </p:nvSpPr>
        <p:spPr>
          <a:xfrm>
            <a:off x="8065295" y="32202438"/>
            <a:ext cx="24688800" cy="4829970"/>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79988" y="1591470"/>
            <a:ext cx="9825038" cy="3848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591470"/>
            <a:ext cx="29251275" cy="3848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12783346"/>
            <a:ext cx="34975800" cy="8818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23316408"/>
            <a:ext cx="28803600" cy="10517188"/>
          </a:xfrm>
        </p:spPr>
        <p:txBody>
          <a:bodyPr/>
          <a:lstStyle>
            <a:lvl1pPr marL="0" indent="0" algn="ctr">
              <a:buNone/>
              <a:defRPr/>
            </a:lvl1pPr>
            <a:lvl2pPr marL="857250" indent="0" algn="ctr">
              <a:buNone/>
              <a:defRPr/>
            </a:lvl2pPr>
            <a:lvl3pPr marL="1714500" indent="0" algn="ctr">
              <a:buNone/>
              <a:defRPr/>
            </a:lvl3pPr>
            <a:lvl4pPr marL="2571750" indent="0" algn="ctr">
              <a:buNone/>
              <a:defRPr/>
            </a:lvl4pPr>
            <a:lvl5pPr marL="3429000" indent="0" algn="ctr">
              <a:buNone/>
              <a:defRPr/>
            </a:lvl5pPr>
            <a:lvl6pPr marL="4286250" indent="0" algn="ctr">
              <a:buNone/>
              <a:defRPr/>
            </a:lvl6pPr>
            <a:lvl7pPr marL="5143500" indent="0" algn="ctr">
              <a:buNone/>
              <a:defRPr/>
            </a:lvl7pPr>
            <a:lvl8pPr marL="6000750" indent="0" algn="ctr">
              <a:buNone/>
              <a:defRPr/>
            </a:lvl8pPr>
            <a:lvl9pPr marL="68580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7" y="26439813"/>
            <a:ext cx="34975800" cy="8175625"/>
          </a:xfrm>
        </p:spPr>
        <p:txBody>
          <a:bodyPr anchor="t"/>
          <a:lstStyle>
            <a:lvl1pPr algn="l">
              <a:defRPr sz="75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7" y="17438688"/>
            <a:ext cx="34975800" cy="9001125"/>
          </a:xfrm>
        </p:spPr>
        <p:txBody>
          <a:bodyPr anchor="b"/>
          <a:lstStyle>
            <a:lvl1pPr marL="0" indent="0">
              <a:buNone/>
              <a:defRPr sz="3800"/>
            </a:lvl1pPr>
            <a:lvl2pPr marL="857250" indent="0">
              <a:buNone/>
              <a:defRPr sz="3400"/>
            </a:lvl2pPr>
            <a:lvl3pPr marL="1714500" indent="0">
              <a:buNone/>
              <a:defRPr sz="3000"/>
            </a:lvl3pPr>
            <a:lvl4pPr marL="2571750" indent="0">
              <a:buNone/>
              <a:defRPr sz="2600"/>
            </a:lvl4pPr>
            <a:lvl5pPr marL="3429000" indent="0">
              <a:buNone/>
              <a:defRPr sz="2600"/>
            </a:lvl5pPr>
            <a:lvl6pPr marL="4286250" indent="0">
              <a:buNone/>
              <a:defRPr sz="2600"/>
            </a:lvl6pPr>
            <a:lvl7pPr marL="5143500" indent="0">
              <a:buNone/>
              <a:defRPr sz="2600"/>
            </a:lvl7pPr>
            <a:lvl8pPr marL="6000750" indent="0">
              <a:buNone/>
              <a:defRPr sz="2600"/>
            </a:lvl8pPr>
            <a:lvl9pPr marL="6858000" indent="0">
              <a:buNone/>
              <a:defRPr sz="26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4488" y="9068595"/>
            <a:ext cx="3774282" cy="310038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7370" y="9068595"/>
            <a:ext cx="3776663" cy="310038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47033"/>
            <a:ext cx="37033200" cy="685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1" y="9211470"/>
            <a:ext cx="18180845"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4" name="Content Placeholder 3"/>
          <p:cNvSpPr>
            <a:spLocks noGrp="1"/>
          </p:cNvSpPr>
          <p:nvPr>
            <p:ph sz="half" idx="2"/>
          </p:nvPr>
        </p:nvSpPr>
        <p:spPr>
          <a:xfrm>
            <a:off x="2057401" y="13049251"/>
            <a:ext cx="18180845"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3" y="9211470"/>
            <a:ext cx="18187988"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6" name="Content Placeholder 5"/>
          <p:cNvSpPr>
            <a:spLocks noGrp="1"/>
          </p:cNvSpPr>
          <p:nvPr>
            <p:ph sz="quarter" idx="4"/>
          </p:nvPr>
        </p:nvSpPr>
        <p:spPr>
          <a:xfrm>
            <a:off x="20902613" y="13049251"/>
            <a:ext cx="18187988"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7" y="26439813"/>
            <a:ext cx="34975800" cy="8175625"/>
          </a:xfrm>
        </p:spPr>
        <p:txBody>
          <a:bodyPr anchor="t"/>
          <a:lstStyle>
            <a:lvl1pPr algn="l">
              <a:defRPr sz="75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7" y="17438688"/>
            <a:ext cx="34975800" cy="9001125"/>
          </a:xfrm>
        </p:spPr>
        <p:txBody>
          <a:bodyPr anchor="b"/>
          <a:lstStyle>
            <a:lvl1pPr marL="0" indent="0">
              <a:buNone/>
              <a:defRPr sz="3800"/>
            </a:lvl1pPr>
            <a:lvl2pPr marL="857250" indent="0">
              <a:buNone/>
              <a:defRPr sz="3400"/>
            </a:lvl2pPr>
            <a:lvl3pPr marL="1714500" indent="0">
              <a:buNone/>
              <a:defRPr sz="3000"/>
            </a:lvl3pPr>
            <a:lvl4pPr marL="2571750" indent="0">
              <a:buNone/>
              <a:defRPr sz="2600"/>
            </a:lvl4pPr>
            <a:lvl5pPr marL="3429000" indent="0">
              <a:buNone/>
              <a:defRPr sz="2600"/>
            </a:lvl5pPr>
            <a:lvl6pPr marL="4286250" indent="0">
              <a:buNone/>
              <a:defRPr sz="2600"/>
            </a:lvl6pPr>
            <a:lvl7pPr marL="5143500" indent="0">
              <a:buNone/>
              <a:defRPr sz="2600"/>
            </a:lvl7pPr>
            <a:lvl8pPr marL="6000750" indent="0">
              <a:buNone/>
              <a:defRPr sz="2600"/>
            </a:lvl8pPr>
            <a:lvl9pPr marL="6858000" indent="0">
              <a:buNone/>
              <a:defRPr sz="26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39096"/>
            <a:ext cx="13537407" cy="6973093"/>
          </a:xfrm>
        </p:spPr>
        <p:txBody>
          <a:bodyPr anchor="b"/>
          <a:lstStyle>
            <a:lvl1pPr algn="l">
              <a:defRPr sz="3800" b="1"/>
            </a:lvl1pPr>
          </a:lstStyle>
          <a:p>
            <a:r>
              <a:rPr lang="en-US" smtClean="0"/>
              <a:t>Click to edit Master title style</a:t>
            </a:r>
            <a:endParaRPr lang="en-US"/>
          </a:p>
        </p:txBody>
      </p:sp>
      <p:sp>
        <p:nvSpPr>
          <p:cNvPr id="3" name="Content Placeholder 2"/>
          <p:cNvSpPr>
            <a:spLocks noGrp="1"/>
          </p:cNvSpPr>
          <p:nvPr>
            <p:ph idx="1"/>
          </p:nvPr>
        </p:nvSpPr>
        <p:spPr>
          <a:xfrm>
            <a:off x="16087725" y="1639096"/>
            <a:ext cx="23002875" cy="35119468"/>
          </a:xfrm>
        </p:spPr>
        <p:txBody>
          <a:bodyPr/>
          <a:lstStyle>
            <a:lvl1pPr>
              <a:defRPr sz="6000"/>
            </a:lvl1pPr>
            <a:lvl2pPr>
              <a:defRPr sz="5300"/>
            </a:lvl2pPr>
            <a:lvl3pPr>
              <a:defRPr sz="45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8612188"/>
            <a:ext cx="13537407" cy="28146375"/>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5" y="28805188"/>
            <a:ext cx="24688800" cy="3397250"/>
          </a:xfrm>
        </p:spPr>
        <p:txBody>
          <a:bodyPr anchor="b"/>
          <a:lstStyle>
            <a:lvl1pPr algn="l">
              <a:defRPr sz="3800" b="1"/>
            </a:lvl1pPr>
          </a:lstStyle>
          <a:p>
            <a:r>
              <a:rPr lang="en-US" smtClean="0"/>
              <a:t>Click to edit Master title style</a:t>
            </a:r>
            <a:endParaRPr lang="en-US"/>
          </a:p>
        </p:txBody>
      </p:sp>
      <p:sp>
        <p:nvSpPr>
          <p:cNvPr id="3" name="Picture Placeholder 2"/>
          <p:cNvSpPr>
            <a:spLocks noGrp="1"/>
          </p:cNvSpPr>
          <p:nvPr>
            <p:ph type="pic" idx="1"/>
          </p:nvPr>
        </p:nvSpPr>
        <p:spPr>
          <a:xfrm>
            <a:off x="8065295" y="3675063"/>
            <a:ext cx="24688800" cy="24689595"/>
          </a:xfrm>
        </p:spPr>
        <p:txBody>
          <a:bodyPr/>
          <a:lstStyle>
            <a:lvl1pPr marL="0" indent="0">
              <a:buNone/>
              <a:defRPr sz="6000"/>
            </a:lvl1pPr>
            <a:lvl2pPr marL="857250" indent="0">
              <a:buNone/>
              <a:defRPr sz="5300"/>
            </a:lvl2pPr>
            <a:lvl3pPr marL="1714500" indent="0">
              <a:buNone/>
              <a:defRPr sz="4500"/>
            </a:lvl3pPr>
            <a:lvl4pPr marL="2571750" indent="0">
              <a:buNone/>
              <a:defRPr sz="3800"/>
            </a:lvl4pPr>
            <a:lvl5pPr marL="3429000" indent="0">
              <a:buNone/>
              <a:defRPr sz="3800"/>
            </a:lvl5pPr>
            <a:lvl6pPr marL="4286250" indent="0">
              <a:buNone/>
              <a:defRPr sz="3800"/>
            </a:lvl6pPr>
            <a:lvl7pPr marL="5143500" indent="0">
              <a:buNone/>
              <a:defRPr sz="3800"/>
            </a:lvl7pPr>
            <a:lvl8pPr marL="6000750" indent="0">
              <a:buNone/>
              <a:defRPr sz="3800"/>
            </a:lvl8pPr>
            <a:lvl9pPr marL="6858000" indent="0">
              <a:buNone/>
              <a:defRPr sz="3800"/>
            </a:lvl9pPr>
          </a:lstStyle>
          <a:p>
            <a:pPr lvl="0"/>
            <a:endParaRPr lang="en-US" noProof="0" smtClean="0"/>
          </a:p>
        </p:txBody>
      </p:sp>
      <p:sp>
        <p:nvSpPr>
          <p:cNvPr id="4" name="Text Placeholder 3"/>
          <p:cNvSpPr>
            <a:spLocks noGrp="1"/>
          </p:cNvSpPr>
          <p:nvPr>
            <p:ph type="body" sz="half" idx="2"/>
          </p:nvPr>
        </p:nvSpPr>
        <p:spPr>
          <a:xfrm>
            <a:off x="8065295" y="32202438"/>
            <a:ext cx="24688800" cy="4829970"/>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79988" y="1591470"/>
            <a:ext cx="9825038" cy="3848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591470"/>
            <a:ext cx="29251275" cy="3848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12783346"/>
            <a:ext cx="34975800" cy="8818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23316408"/>
            <a:ext cx="28803600" cy="10517188"/>
          </a:xfrm>
        </p:spPr>
        <p:txBody>
          <a:bodyPr/>
          <a:lstStyle>
            <a:lvl1pPr marL="0" indent="0" algn="ctr">
              <a:buNone/>
              <a:defRPr/>
            </a:lvl1pPr>
            <a:lvl2pPr marL="857250" indent="0" algn="ctr">
              <a:buNone/>
              <a:defRPr/>
            </a:lvl2pPr>
            <a:lvl3pPr marL="1714500" indent="0" algn="ctr">
              <a:buNone/>
              <a:defRPr/>
            </a:lvl3pPr>
            <a:lvl4pPr marL="2571750" indent="0" algn="ctr">
              <a:buNone/>
              <a:defRPr/>
            </a:lvl4pPr>
            <a:lvl5pPr marL="3429000" indent="0" algn="ctr">
              <a:buNone/>
              <a:defRPr/>
            </a:lvl5pPr>
            <a:lvl6pPr marL="4286250" indent="0" algn="ctr">
              <a:buNone/>
              <a:defRPr/>
            </a:lvl6pPr>
            <a:lvl7pPr marL="5143500" indent="0" algn="ctr">
              <a:buNone/>
              <a:defRPr/>
            </a:lvl7pPr>
            <a:lvl8pPr marL="6000750" indent="0" algn="ctr">
              <a:buNone/>
              <a:defRPr/>
            </a:lvl8pPr>
            <a:lvl9pPr marL="68580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7" y="26439813"/>
            <a:ext cx="34975800" cy="8175625"/>
          </a:xfrm>
        </p:spPr>
        <p:txBody>
          <a:bodyPr anchor="t"/>
          <a:lstStyle>
            <a:lvl1pPr algn="l">
              <a:defRPr sz="75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7" y="17438688"/>
            <a:ext cx="34975800" cy="9001125"/>
          </a:xfrm>
        </p:spPr>
        <p:txBody>
          <a:bodyPr anchor="b"/>
          <a:lstStyle>
            <a:lvl1pPr marL="0" indent="0">
              <a:buNone/>
              <a:defRPr sz="3800"/>
            </a:lvl1pPr>
            <a:lvl2pPr marL="857250" indent="0">
              <a:buNone/>
              <a:defRPr sz="3400"/>
            </a:lvl2pPr>
            <a:lvl3pPr marL="1714500" indent="0">
              <a:buNone/>
              <a:defRPr sz="3000"/>
            </a:lvl3pPr>
            <a:lvl4pPr marL="2571750" indent="0">
              <a:buNone/>
              <a:defRPr sz="2600"/>
            </a:lvl4pPr>
            <a:lvl5pPr marL="3429000" indent="0">
              <a:buNone/>
              <a:defRPr sz="2600"/>
            </a:lvl5pPr>
            <a:lvl6pPr marL="4286250" indent="0">
              <a:buNone/>
              <a:defRPr sz="2600"/>
            </a:lvl6pPr>
            <a:lvl7pPr marL="5143500" indent="0">
              <a:buNone/>
              <a:defRPr sz="2600"/>
            </a:lvl7pPr>
            <a:lvl8pPr marL="6000750" indent="0">
              <a:buNone/>
              <a:defRPr sz="2600"/>
            </a:lvl8pPr>
            <a:lvl9pPr marL="6858000" indent="0">
              <a:buNone/>
              <a:defRPr sz="26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4488" y="9068595"/>
            <a:ext cx="3774282" cy="310038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7370" y="9068595"/>
            <a:ext cx="3776663" cy="310038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47033"/>
            <a:ext cx="37033200" cy="685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1" y="9211470"/>
            <a:ext cx="18180845"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4" name="Content Placeholder 3"/>
          <p:cNvSpPr>
            <a:spLocks noGrp="1"/>
          </p:cNvSpPr>
          <p:nvPr>
            <p:ph sz="half" idx="2"/>
          </p:nvPr>
        </p:nvSpPr>
        <p:spPr>
          <a:xfrm>
            <a:off x="2057401" y="13049251"/>
            <a:ext cx="18180845"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3" y="9211470"/>
            <a:ext cx="18187988"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6" name="Content Placeholder 5"/>
          <p:cNvSpPr>
            <a:spLocks noGrp="1"/>
          </p:cNvSpPr>
          <p:nvPr>
            <p:ph sz="quarter" idx="4"/>
          </p:nvPr>
        </p:nvSpPr>
        <p:spPr>
          <a:xfrm>
            <a:off x="20902613" y="13049251"/>
            <a:ext cx="18187988"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4488" y="9068595"/>
            <a:ext cx="3774282" cy="310038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7370" y="9068595"/>
            <a:ext cx="3776663" cy="310038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39096"/>
            <a:ext cx="13537407" cy="6973093"/>
          </a:xfrm>
        </p:spPr>
        <p:txBody>
          <a:bodyPr anchor="b"/>
          <a:lstStyle>
            <a:lvl1pPr algn="l">
              <a:defRPr sz="3800" b="1"/>
            </a:lvl1pPr>
          </a:lstStyle>
          <a:p>
            <a:r>
              <a:rPr lang="en-US" smtClean="0"/>
              <a:t>Click to edit Master title style</a:t>
            </a:r>
            <a:endParaRPr lang="en-US"/>
          </a:p>
        </p:txBody>
      </p:sp>
      <p:sp>
        <p:nvSpPr>
          <p:cNvPr id="3" name="Content Placeholder 2"/>
          <p:cNvSpPr>
            <a:spLocks noGrp="1"/>
          </p:cNvSpPr>
          <p:nvPr>
            <p:ph idx="1"/>
          </p:nvPr>
        </p:nvSpPr>
        <p:spPr>
          <a:xfrm>
            <a:off x="16087725" y="1639096"/>
            <a:ext cx="23002875" cy="35119468"/>
          </a:xfrm>
        </p:spPr>
        <p:txBody>
          <a:bodyPr/>
          <a:lstStyle>
            <a:lvl1pPr>
              <a:defRPr sz="6000"/>
            </a:lvl1pPr>
            <a:lvl2pPr>
              <a:defRPr sz="5300"/>
            </a:lvl2pPr>
            <a:lvl3pPr>
              <a:defRPr sz="45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8612188"/>
            <a:ext cx="13537407" cy="28146375"/>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5" y="28805188"/>
            <a:ext cx="24688800" cy="3397250"/>
          </a:xfrm>
        </p:spPr>
        <p:txBody>
          <a:bodyPr anchor="b"/>
          <a:lstStyle>
            <a:lvl1pPr algn="l">
              <a:defRPr sz="3800" b="1"/>
            </a:lvl1pPr>
          </a:lstStyle>
          <a:p>
            <a:r>
              <a:rPr lang="en-US" smtClean="0"/>
              <a:t>Click to edit Master title style</a:t>
            </a:r>
            <a:endParaRPr lang="en-US"/>
          </a:p>
        </p:txBody>
      </p:sp>
      <p:sp>
        <p:nvSpPr>
          <p:cNvPr id="3" name="Picture Placeholder 2"/>
          <p:cNvSpPr>
            <a:spLocks noGrp="1"/>
          </p:cNvSpPr>
          <p:nvPr>
            <p:ph type="pic" idx="1"/>
          </p:nvPr>
        </p:nvSpPr>
        <p:spPr>
          <a:xfrm>
            <a:off x="8065295" y="3675063"/>
            <a:ext cx="24688800" cy="24689595"/>
          </a:xfrm>
        </p:spPr>
        <p:txBody>
          <a:bodyPr/>
          <a:lstStyle>
            <a:lvl1pPr marL="0" indent="0">
              <a:buNone/>
              <a:defRPr sz="6000"/>
            </a:lvl1pPr>
            <a:lvl2pPr marL="857250" indent="0">
              <a:buNone/>
              <a:defRPr sz="5300"/>
            </a:lvl2pPr>
            <a:lvl3pPr marL="1714500" indent="0">
              <a:buNone/>
              <a:defRPr sz="4500"/>
            </a:lvl3pPr>
            <a:lvl4pPr marL="2571750" indent="0">
              <a:buNone/>
              <a:defRPr sz="3800"/>
            </a:lvl4pPr>
            <a:lvl5pPr marL="3429000" indent="0">
              <a:buNone/>
              <a:defRPr sz="3800"/>
            </a:lvl5pPr>
            <a:lvl6pPr marL="4286250" indent="0">
              <a:buNone/>
              <a:defRPr sz="3800"/>
            </a:lvl6pPr>
            <a:lvl7pPr marL="5143500" indent="0">
              <a:buNone/>
              <a:defRPr sz="3800"/>
            </a:lvl7pPr>
            <a:lvl8pPr marL="6000750" indent="0">
              <a:buNone/>
              <a:defRPr sz="3800"/>
            </a:lvl8pPr>
            <a:lvl9pPr marL="6858000" indent="0">
              <a:buNone/>
              <a:defRPr sz="3800"/>
            </a:lvl9pPr>
          </a:lstStyle>
          <a:p>
            <a:pPr lvl="0"/>
            <a:endParaRPr lang="en-US" noProof="0" smtClean="0"/>
          </a:p>
        </p:txBody>
      </p:sp>
      <p:sp>
        <p:nvSpPr>
          <p:cNvPr id="4" name="Text Placeholder 3"/>
          <p:cNvSpPr>
            <a:spLocks noGrp="1"/>
          </p:cNvSpPr>
          <p:nvPr>
            <p:ph type="body" sz="half" idx="2"/>
          </p:nvPr>
        </p:nvSpPr>
        <p:spPr>
          <a:xfrm>
            <a:off x="8065295" y="32202438"/>
            <a:ext cx="24688800" cy="4829970"/>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79988" y="1591470"/>
            <a:ext cx="9825038" cy="3848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591470"/>
            <a:ext cx="29251275" cy="3848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12783346"/>
            <a:ext cx="34975800" cy="8818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23316408"/>
            <a:ext cx="28803600" cy="10517188"/>
          </a:xfrm>
        </p:spPr>
        <p:txBody>
          <a:bodyPr/>
          <a:lstStyle>
            <a:lvl1pPr marL="0" indent="0" algn="ctr">
              <a:buNone/>
              <a:defRPr/>
            </a:lvl1pPr>
            <a:lvl2pPr marL="857250" indent="0" algn="ctr">
              <a:buNone/>
              <a:defRPr/>
            </a:lvl2pPr>
            <a:lvl3pPr marL="1714500" indent="0" algn="ctr">
              <a:buNone/>
              <a:defRPr/>
            </a:lvl3pPr>
            <a:lvl4pPr marL="2571750" indent="0" algn="ctr">
              <a:buNone/>
              <a:defRPr/>
            </a:lvl4pPr>
            <a:lvl5pPr marL="3429000" indent="0" algn="ctr">
              <a:buNone/>
              <a:defRPr/>
            </a:lvl5pPr>
            <a:lvl6pPr marL="4286250" indent="0" algn="ctr">
              <a:buNone/>
              <a:defRPr/>
            </a:lvl6pPr>
            <a:lvl7pPr marL="5143500" indent="0" algn="ctr">
              <a:buNone/>
              <a:defRPr/>
            </a:lvl7pPr>
            <a:lvl8pPr marL="6000750" indent="0" algn="ctr">
              <a:buNone/>
              <a:defRPr/>
            </a:lvl8pPr>
            <a:lvl9pPr marL="68580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7" y="26439813"/>
            <a:ext cx="34975800" cy="8175625"/>
          </a:xfrm>
        </p:spPr>
        <p:txBody>
          <a:bodyPr anchor="t"/>
          <a:lstStyle>
            <a:lvl1pPr algn="l">
              <a:defRPr sz="75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7" y="17438688"/>
            <a:ext cx="34975800" cy="9001125"/>
          </a:xfrm>
        </p:spPr>
        <p:txBody>
          <a:bodyPr anchor="b"/>
          <a:lstStyle>
            <a:lvl1pPr marL="0" indent="0">
              <a:buNone/>
              <a:defRPr sz="3800"/>
            </a:lvl1pPr>
            <a:lvl2pPr marL="857250" indent="0">
              <a:buNone/>
              <a:defRPr sz="3400"/>
            </a:lvl2pPr>
            <a:lvl3pPr marL="1714500" indent="0">
              <a:buNone/>
              <a:defRPr sz="3000"/>
            </a:lvl3pPr>
            <a:lvl4pPr marL="2571750" indent="0">
              <a:buNone/>
              <a:defRPr sz="2600"/>
            </a:lvl4pPr>
            <a:lvl5pPr marL="3429000" indent="0">
              <a:buNone/>
              <a:defRPr sz="2600"/>
            </a:lvl5pPr>
            <a:lvl6pPr marL="4286250" indent="0">
              <a:buNone/>
              <a:defRPr sz="2600"/>
            </a:lvl6pPr>
            <a:lvl7pPr marL="5143500" indent="0">
              <a:buNone/>
              <a:defRPr sz="2600"/>
            </a:lvl7pPr>
            <a:lvl8pPr marL="6000750" indent="0">
              <a:buNone/>
              <a:defRPr sz="2600"/>
            </a:lvl8pPr>
            <a:lvl9pPr marL="6858000" indent="0">
              <a:buNone/>
              <a:defRPr sz="26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4488" y="7862095"/>
            <a:ext cx="18823782" cy="313213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666870" y="7862095"/>
            <a:ext cx="18826163" cy="31321375"/>
          </a:xfrm>
        </p:spPr>
        <p:txBody>
          <a:bodyPr/>
          <a:lstStyle>
            <a:lvl1pPr>
              <a:defRPr sz="5300"/>
            </a:lvl1pPr>
            <a:lvl2pPr>
              <a:defRPr sz="45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47033"/>
            <a:ext cx="37033200" cy="685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1" y="9211470"/>
            <a:ext cx="18180845"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4" name="Content Placeholder 3"/>
          <p:cNvSpPr>
            <a:spLocks noGrp="1"/>
          </p:cNvSpPr>
          <p:nvPr>
            <p:ph sz="half" idx="2"/>
          </p:nvPr>
        </p:nvSpPr>
        <p:spPr>
          <a:xfrm>
            <a:off x="2057401" y="13049251"/>
            <a:ext cx="18180845"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3" y="9211470"/>
            <a:ext cx="18187988"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6" name="Content Placeholder 5"/>
          <p:cNvSpPr>
            <a:spLocks noGrp="1"/>
          </p:cNvSpPr>
          <p:nvPr>
            <p:ph sz="quarter" idx="4"/>
          </p:nvPr>
        </p:nvSpPr>
        <p:spPr>
          <a:xfrm>
            <a:off x="20902613" y="13049251"/>
            <a:ext cx="18187988"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47033"/>
            <a:ext cx="37033200" cy="685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1" y="9211470"/>
            <a:ext cx="18180845"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4" name="Content Placeholder 3"/>
          <p:cNvSpPr>
            <a:spLocks noGrp="1"/>
          </p:cNvSpPr>
          <p:nvPr>
            <p:ph sz="half" idx="2"/>
          </p:nvPr>
        </p:nvSpPr>
        <p:spPr>
          <a:xfrm>
            <a:off x="2057401" y="13049251"/>
            <a:ext cx="18180845"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3" y="9211470"/>
            <a:ext cx="18187988" cy="3837780"/>
          </a:xfrm>
        </p:spPr>
        <p:txBody>
          <a:bodyPr anchor="b"/>
          <a:lstStyle>
            <a:lvl1pPr marL="0" indent="0">
              <a:buNone/>
              <a:defRPr sz="4500" b="1"/>
            </a:lvl1pPr>
            <a:lvl2pPr marL="857250" indent="0">
              <a:buNone/>
              <a:defRPr sz="3800" b="1"/>
            </a:lvl2pPr>
            <a:lvl3pPr marL="1714500" indent="0">
              <a:buNone/>
              <a:defRPr sz="3400" b="1"/>
            </a:lvl3pPr>
            <a:lvl4pPr marL="2571750" indent="0">
              <a:buNone/>
              <a:defRPr sz="3000" b="1"/>
            </a:lvl4pPr>
            <a:lvl5pPr marL="3429000" indent="0">
              <a:buNone/>
              <a:defRPr sz="3000" b="1"/>
            </a:lvl5pPr>
            <a:lvl6pPr marL="4286250" indent="0">
              <a:buNone/>
              <a:defRPr sz="3000" b="1"/>
            </a:lvl6pPr>
            <a:lvl7pPr marL="5143500" indent="0">
              <a:buNone/>
              <a:defRPr sz="3000" b="1"/>
            </a:lvl7pPr>
            <a:lvl8pPr marL="6000750" indent="0">
              <a:buNone/>
              <a:defRPr sz="3000" b="1"/>
            </a:lvl8pPr>
            <a:lvl9pPr marL="6858000" indent="0">
              <a:buNone/>
              <a:defRPr sz="3000" b="1"/>
            </a:lvl9pPr>
          </a:lstStyle>
          <a:p>
            <a:pPr lvl="0"/>
            <a:r>
              <a:rPr lang="en-US" smtClean="0"/>
              <a:t>Click to edit Master text styles</a:t>
            </a:r>
          </a:p>
        </p:txBody>
      </p:sp>
      <p:sp>
        <p:nvSpPr>
          <p:cNvPr id="6" name="Content Placeholder 5"/>
          <p:cNvSpPr>
            <a:spLocks noGrp="1"/>
          </p:cNvSpPr>
          <p:nvPr>
            <p:ph sz="quarter" idx="4"/>
          </p:nvPr>
        </p:nvSpPr>
        <p:spPr>
          <a:xfrm>
            <a:off x="20902613" y="13049251"/>
            <a:ext cx="18187988" cy="23709313"/>
          </a:xfrm>
        </p:spPr>
        <p:txBody>
          <a:bodyPr/>
          <a:lstStyle>
            <a:lvl1pPr>
              <a:defRPr sz="4500"/>
            </a:lvl1pPr>
            <a:lvl2pPr>
              <a:defRPr sz="38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39096"/>
            <a:ext cx="13537407" cy="6973093"/>
          </a:xfrm>
        </p:spPr>
        <p:txBody>
          <a:bodyPr anchor="b"/>
          <a:lstStyle>
            <a:lvl1pPr algn="l">
              <a:defRPr sz="3800" b="1"/>
            </a:lvl1pPr>
          </a:lstStyle>
          <a:p>
            <a:r>
              <a:rPr lang="en-US" smtClean="0"/>
              <a:t>Click to edit Master title style</a:t>
            </a:r>
            <a:endParaRPr lang="en-US"/>
          </a:p>
        </p:txBody>
      </p:sp>
      <p:sp>
        <p:nvSpPr>
          <p:cNvPr id="3" name="Content Placeholder 2"/>
          <p:cNvSpPr>
            <a:spLocks noGrp="1"/>
          </p:cNvSpPr>
          <p:nvPr>
            <p:ph idx="1"/>
          </p:nvPr>
        </p:nvSpPr>
        <p:spPr>
          <a:xfrm>
            <a:off x="16087725" y="1639096"/>
            <a:ext cx="23002875" cy="35119468"/>
          </a:xfrm>
        </p:spPr>
        <p:txBody>
          <a:bodyPr/>
          <a:lstStyle>
            <a:lvl1pPr>
              <a:defRPr sz="6000"/>
            </a:lvl1pPr>
            <a:lvl2pPr>
              <a:defRPr sz="5300"/>
            </a:lvl2pPr>
            <a:lvl3pPr>
              <a:defRPr sz="45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8612188"/>
            <a:ext cx="13537407" cy="28146375"/>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5" y="28805188"/>
            <a:ext cx="24688800" cy="3397250"/>
          </a:xfrm>
        </p:spPr>
        <p:txBody>
          <a:bodyPr anchor="b"/>
          <a:lstStyle>
            <a:lvl1pPr algn="l">
              <a:defRPr sz="3800" b="1"/>
            </a:lvl1pPr>
          </a:lstStyle>
          <a:p>
            <a:r>
              <a:rPr lang="en-US" smtClean="0"/>
              <a:t>Click to edit Master title style</a:t>
            </a:r>
            <a:endParaRPr lang="en-US"/>
          </a:p>
        </p:txBody>
      </p:sp>
      <p:sp>
        <p:nvSpPr>
          <p:cNvPr id="3" name="Picture Placeholder 2"/>
          <p:cNvSpPr>
            <a:spLocks noGrp="1"/>
          </p:cNvSpPr>
          <p:nvPr>
            <p:ph type="pic" idx="1"/>
          </p:nvPr>
        </p:nvSpPr>
        <p:spPr>
          <a:xfrm>
            <a:off x="8065295" y="3675063"/>
            <a:ext cx="24688800" cy="24689595"/>
          </a:xfrm>
        </p:spPr>
        <p:txBody>
          <a:bodyPr/>
          <a:lstStyle>
            <a:lvl1pPr marL="0" indent="0">
              <a:buNone/>
              <a:defRPr sz="6000"/>
            </a:lvl1pPr>
            <a:lvl2pPr marL="857250" indent="0">
              <a:buNone/>
              <a:defRPr sz="5300"/>
            </a:lvl2pPr>
            <a:lvl3pPr marL="1714500" indent="0">
              <a:buNone/>
              <a:defRPr sz="4500"/>
            </a:lvl3pPr>
            <a:lvl4pPr marL="2571750" indent="0">
              <a:buNone/>
              <a:defRPr sz="3800"/>
            </a:lvl4pPr>
            <a:lvl5pPr marL="3429000" indent="0">
              <a:buNone/>
              <a:defRPr sz="3800"/>
            </a:lvl5pPr>
            <a:lvl6pPr marL="4286250" indent="0">
              <a:buNone/>
              <a:defRPr sz="3800"/>
            </a:lvl6pPr>
            <a:lvl7pPr marL="5143500" indent="0">
              <a:buNone/>
              <a:defRPr sz="3800"/>
            </a:lvl7pPr>
            <a:lvl8pPr marL="6000750" indent="0">
              <a:buNone/>
              <a:defRPr sz="3800"/>
            </a:lvl8pPr>
            <a:lvl9pPr marL="6858000" indent="0">
              <a:buNone/>
              <a:defRPr sz="3800"/>
            </a:lvl9pPr>
          </a:lstStyle>
          <a:p>
            <a:pPr lvl="0"/>
            <a:endParaRPr lang="en-US" noProof="0" smtClean="0"/>
          </a:p>
        </p:txBody>
      </p:sp>
      <p:sp>
        <p:nvSpPr>
          <p:cNvPr id="4" name="Text Placeholder 3"/>
          <p:cNvSpPr>
            <a:spLocks noGrp="1"/>
          </p:cNvSpPr>
          <p:nvPr>
            <p:ph type="body" sz="half" idx="2"/>
          </p:nvPr>
        </p:nvSpPr>
        <p:spPr>
          <a:xfrm>
            <a:off x="8065295" y="32202438"/>
            <a:ext cx="24688800" cy="4829970"/>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79988" y="1591470"/>
            <a:ext cx="9825038" cy="3759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591470"/>
            <a:ext cx="29251275" cy="3759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764381" y="5029200"/>
            <a:ext cx="12801600" cy="34655760"/>
          </a:xfrm>
          <a:prstGeom prst="rect">
            <a:avLst/>
          </a:prstGeom>
          <a:solidFill>
            <a:schemeClr val="accent6">
              <a:lumMod val="40000"/>
              <a:lumOff val="60000"/>
              <a:alpha val="25000"/>
            </a:schemeClr>
          </a:solidFill>
          <a:ln w="9525" cap="flat" cmpd="sng" algn="ctr">
            <a:solidFill>
              <a:schemeClr val="bg1">
                <a:lumMod val="85000"/>
              </a:schemeClr>
            </a:solidFill>
            <a:prstDash val="solid"/>
            <a:round/>
            <a:headEnd type="none" w="med" len="med"/>
            <a:tailEnd type="none" w="med" len="med"/>
          </a:ln>
          <a:effectLst/>
        </p:spPr>
        <p:txBody>
          <a:bodyPr lIns="171450" tIns="85725" rIns="171450" bIns="85725"/>
          <a:lstStyle/>
          <a:p>
            <a:pPr defTabSz="4702969">
              <a:defRPr/>
            </a:pP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13250" y="1417638"/>
            <a:ext cx="10338102" cy="22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bwMode="auto">
          <a:xfrm>
            <a:off x="14327981" y="5029200"/>
            <a:ext cx="12801600" cy="34655760"/>
          </a:xfrm>
          <a:prstGeom prst="rect">
            <a:avLst/>
          </a:prstGeom>
          <a:solidFill>
            <a:schemeClr val="accent6">
              <a:lumMod val="40000"/>
              <a:lumOff val="60000"/>
              <a:alpha val="25000"/>
            </a:schemeClr>
          </a:solidFill>
          <a:ln w="9525" cap="flat" cmpd="sng" algn="ctr">
            <a:solidFill>
              <a:schemeClr val="bg1">
                <a:lumMod val="85000"/>
              </a:schemeClr>
            </a:solidFill>
            <a:prstDash val="solid"/>
            <a:round/>
            <a:headEnd type="none" w="med" len="med"/>
            <a:tailEnd type="none" w="med" len="med"/>
          </a:ln>
          <a:effectLst/>
        </p:spPr>
        <p:txBody>
          <a:bodyPr lIns="171450" tIns="85725" rIns="171450" bIns="85725"/>
          <a:lstStyle/>
          <a:p>
            <a:pPr defTabSz="4702969">
              <a:defRPr/>
            </a:pPr>
            <a:endParaRPr lang="en-US"/>
          </a:p>
        </p:txBody>
      </p:sp>
      <p:sp>
        <p:nvSpPr>
          <p:cNvPr id="10" name="Rectangle 9"/>
          <p:cNvSpPr/>
          <p:nvPr userDrawn="1"/>
        </p:nvSpPr>
        <p:spPr bwMode="auto">
          <a:xfrm>
            <a:off x="27891581" y="5029200"/>
            <a:ext cx="12801600" cy="34655760"/>
          </a:xfrm>
          <a:prstGeom prst="rect">
            <a:avLst/>
          </a:prstGeom>
          <a:solidFill>
            <a:schemeClr val="accent6">
              <a:lumMod val="40000"/>
              <a:lumOff val="60000"/>
              <a:alpha val="25000"/>
            </a:schemeClr>
          </a:solidFill>
          <a:ln w="9525" cap="flat" cmpd="sng" algn="ctr">
            <a:solidFill>
              <a:schemeClr val="bg1">
                <a:lumMod val="85000"/>
              </a:schemeClr>
            </a:solidFill>
            <a:prstDash val="solid"/>
            <a:round/>
            <a:headEnd type="none" w="med" len="med"/>
            <a:tailEnd type="none" w="med" len="med"/>
          </a:ln>
          <a:effectLst/>
        </p:spPr>
        <p:txBody>
          <a:bodyPr lIns="171450" tIns="85725" rIns="171450" bIns="85725"/>
          <a:lstStyle/>
          <a:p>
            <a:pPr defTabSz="4702969">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639096"/>
            <a:ext cx="13537407" cy="6973093"/>
          </a:xfrm>
        </p:spPr>
        <p:txBody>
          <a:bodyPr anchor="b"/>
          <a:lstStyle>
            <a:lvl1pPr algn="l">
              <a:defRPr sz="3800" b="1"/>
            </a:lvl1pPr>
          </a:lstStyle>
          <a:p>
            <a:r>
              <a:rPr lang="en-US" smtClean="0"/>
              <a:t>Click to edit Master title style</a:t>
            </a:r>
            <a:endParaRPr lang="en-US"/>
          </a:p>
        </p:txBody>
      </p:sp>
      <p:sp>
        <p:nvSpPr>
          <p:cNvPr id="3" name="Content Placeholder 2"/>
          <p:cNvSpPr>
            <a:spLocks noGrp="1"/>
          </p:cNvSpPr>
          <p:nvPr>
            <p:ph idx="1"/>
          </p:nvPr>
        </p:nvSpPr>
        <p:spPr>
          <a:xfrm>
            <a:off x="16087725" y="1639096"/>
            <a:ext cx="23002875" cy="35119468"/>
          </a:xfrm>
        </p:spPr>
        <p:txBody>
          <a:bodyPr/>
          <a:lstStyle>
            <a:lvl1pPr>
              <a:defRPr sz="6000"/>
            </a:lvl1pPr>
            <a:lvl2pPr>
              <a:defRPr sz="5300"/>
            </a:lvl2pPr>
            <a:lvl3pPr>
              <a:defRPr sz="45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8612188"/>
            <a:ext cx="13537407" cy="28146375"/>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5" y="28805188"/>
            <a:ext cx="24688800" cy="3397250"/>
          </a:xfrm>
        </p:spPr>
        <p:txBody>
          <a:bodyPr anchor="b"/>
          <a:lstStyle>
            <a:lvl1pPr algn="l">
              <a:defRPr sz="3800" b="1"/>
            </a:lvl1pPr>
          </a:lstStyle>
          <a:p>
            <a:r>
              <a:rPr lang="en-US" smtClean="0"/>
              <a:t>Click to edit Master title style</a:t>
            </a:r>
            <a:endParaRPr lang="en-US"/>
          </a:p>
        </p:txBody>
      </p:sp>
      <p:sp>
        <p:nvSpPr>
          <p:cNvPr id="3" name="Picture Placeholder 2"/>
          <p:cNvSpPr>
            <a:spLocks noGrp="1"/>
          </p:cNvSpPr>
          <p:nvPr>
            <p:ph type="pic" idx="1"/>
          </p:nvPr>
        </p:nvSpPr>
        <p:spPr>
          <a:xfrm>
            <a:off x="8065295" y="3675063"/>
            <a:ext cx="24688800" cy="24689595"/>
          </a:xfrm>
        </p:spPr>
        <p:txBody>
          <a:bodyPr/>
          <a:lstStyle>
            <a:lvl1pPr marL="0" indent="0">
              <a:buNone/>
              <a:defRPr sz="6000"/>
            </a:lvl1pPr>
            <a:lvl2pPr marL="857250" indent="0">
              <a:buNone/>
              <a:defRPr sz="5300"/>
            </a:lvl2pPr>
            <a:lvl3pPr marL="1714500" indent="0">
              <a:buNone/>
              <a:defRPr sz="4500"/>
            </a:lvl3pPr>
            <a:lvl4pPr marL="2571750" indent="0">
              <a:buNone/>
              <a:defRPr sz="3800"/>
            </a:lvl4pPr>
            <a:lvl5pPr marL="3429000" indent="0">
              <a:buNone/>
              <a:defRPr sz="3800"/>
            </a:lvl5pPr>
            <a:lvl6pPr marL="4286250" indent="0">
              <a:buNone/>
              <a:defRPr sz="3800"/>
            </a:lvl6pPr>
            <a:lvl7pPr marL="5143500" indent="0">
              <a:buNone/>
              <a:defRPr sz="3800"/>
            </a:lvl7pPr>
            <a:lvl8pPr marL="6000750" indent="0">
              <a:buNone/>
              <a:defRPr sz="3800"/>
            </a:lvl8pPr>
            <a:lvl9pPr marL="6858000" indent="0">
              <a:buNone/>
              <a:defRPr sz="3800"/>
            </a:lvl9pPr>
          </a:lstStyle>
          <a:p>
            <a:pPr lvl="0"/>
            <a:r>
              <a:rPr lang="en-US" noProof="0" smtClean="0"/>
              <a:t>Click icon to add picture</a:t>
            </a:r>
          </a:p>
        </p:txBody>
      </p:sp>
      <p:sp>
        <p:nvSpPr>
          <p:cNvPr id="4" name="Text Placeholder 3"/>
          <p:cNvSpPr>
            <a:spLocks noGrp="1"/>
          </p:cNvSpPr>
          <p:nvPr>
            <p:ph type="body" sz="half" idx="2"/>
          </p:nvPr>
        </p:nvSpPr>
        <p:spPr>
          <a:xfrm>
            <a:off x="8065295" y="32202438"/>
            <a:ext cx="24688800" cy="4829970"/>
          </a:xfrm>
        </p:spPr>
        <p:txBody>
          <a:bodyPr/>
          <a:lstStyle>
            <a:lvl1pPr marL="0" indent="0">
              <a:buNone/>
              <a:defRPr sz="2600"/>
            </a:lvl1pPr>
            <a:lvl2pPr marL="857250" indent="0">
              <a:buNone/>
              <a:defRPr sz="2300"/>
            </a:lvl2pPr>
            <a:lvl3pPr marL="1714500" indent="0">
              <a:buNone/>
              <a:defRPr sz="1900"/>
            </a:lvl3pPr>
            <a:lvl4pPr marL="2571750" indent="0">
              <a:buNone/>
              <a:defRPr sz="1700"/>
            </a:lvl4pPr>
            <a:lvl5pPr marL="3429000" indent="0">
              <a:buNone/>
              <a:defRPr sz="1700"/>
            </a:lvl5pPr>
            <a:lvl6pPr marL="4286250" indent="0">
              <a:buNone/>
              <a:defRPr sz="1700"/>
            </a:lvl6pPr>
            <a:lvl7pPr marL="5143500" indent="0">
              <a:buNone/>
              <a:defRPr sz="1700"/>
            </a:lvl7pPr>
            <a:lvl8pPr marL="6000750" indent="0">
              <a:buNone/>
              <a:defRPr sz="1700"/>
            </a:lvl8pPr>
            <a:lvl9pPr marL="6858000" indent="0">
              <a:buNone/>
              <a:defRPr sz="17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00113" y="1591471"/>
            <a:ext cx="39304913" cy="2754313"/>
          </a:xfrm>
          <a:prstGeom prst="rect">
            <a:avLst/>
          </a:prstGeom>
          <a:noFill/>
          <a:ln w="9525">
            <a:noFill/>
            <a:miter lim="800000"/>
            <a:headEnd/>
            <a:tailEnd/>
          </a:ln>
        </p:spPr>
        <p:txBody>
          <a:bodyPr vert="horz" wrap="square" lIns="97952" tIns="48973" rIns="97952" bIns="48973" numCol="1" anchor="ctr" anchorCtr="0" compatLnSpc="1">
            <a:prstTxWarp prst="textNoShape">
              <a:avLst/>
            </a:prstTxWarp>
          </a:bodyPr>
          <a:lstStyle/>
          <a:p>
            <a:pPr lvl="0"/>
            <a:r>
              <a:rPr lang="en-US" smtClean="0"/>
              <a:t>Click to edit Master title style</a:t>
            </a:r>
          </a:p>
        </p:txBody>
      </p:sp>
      <p:sp>
        <p:nvSpPr>
          <p:cNvPr id="1027" name="Rectangle 16"/>
          <p:cNvSpPr>
            <a:spLocks noGrp="1" noChangeArrowheads="1"/>
          </p:cNvSpPr>
          <p:nvPr>
            <p:ph type="body" idx="1"/>
          </p:nvPr>
        </p:nvSpPr>
        <p:spPr bwMode="auto">
          <a:xfrm>
            <a:off x="1614488" y="9068595"/>
            <a:ext cx="7779545" cy="31003875"/>
          </a:xfrm>
          <a:prstGeom prst="rect">
            <a:avLst/>
          </a:prstGeom>
          <a:noFill/>
          <a:ln w="9525">
            <a:noFill/>
            <a:miter lim="800000"/>
            <a:headEnd/>
            <a:tailEnd/>
          </a:ln>
        </p:spPr>
        <p:txBody>
          <a:bodyPr vert="horz" wrap="square" lIns="97952" tIns="48973" rIns="97952" bIns="48973"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80" r:id="rId7"/>
    <p:sldLayoutId id="2147484332" r:id="rId8"/>
    <p:sldLayoutId id="2147484333" r:id="rId9"/>
    <p:sldLayoutId id="2147484334" r:id="rId10"/>
    <p:sldLayoutId id="2147484335" r:id="rId11"/>
  </p:sldLayoutIdLst>
  <p:txStyles>
    <p:titleStyle>
      <a:lvl1pPr algn="l" defTabSz="979290" rtl="0" eaLnBrk="1" fontAlgn="base" hangingPunct="1">
        <a:spcBef>
          <a:spcPct val="0"/>
        </a:spcBef>
        <a:spcAft>
          <a:spcPct val="0"/>
        </a:spcAft>
        <a:defRPr sz="9200">
          <a:solidFill>
            <a:schemeClr val="tx2"/>
          </a:solidFill>
          <a:latin typeface="+mj-lt"/>
          <a:ea typeface="+mj-ea"/>
          <a:cs typeface="+mj-cs"/>
        </a:defRPr>
      </a:lvl1pPr>
      <a:lvl2pPr algn="l" defTabSz="979290" rtl="0" eaLnBrk="1" fontAlgn="base" hangingPunct="1">
        <a:spcBef>
          <a:spcPct val="0"/>
        </a:spcBef>
        <a:spcAft>
          <a:spcPct val="0"/>
        </a:spcAft>
        <a:defRPr sz="9200">
          <a:solidFill>
            <a:schemeClr val="tx2"/>
          </a:solidFill>
          <a:latin typeface="Arial Black" pitchFamily="34" charset="0"/>
        </a:defRPr>
      </a:lvl2pPr>
      <a:lvl3pPr algn="l" defTabSz="979290" rtl="0" eaLnBrk="1" fontAlgn="base" hangingPunct="1">
        <a:spcBef>
          <a:spcPct val="0"/>
        </a:spcBef>
        <a:spcAft>
          <a:spcPct val="0"/>
        </a:spcAft>
        <a:defRPr sz="9200">
          <a:solidFill>
            <a:schemeClr val="tx2"/>
          </a:solidFill>
          <a:latin typeface="Arial Black" pitchFamily="34" charset="0"/>
        </a:defRPr>
      </a:lvl3pPr>
      <a:lvl4pPr algn="l" defTabSz="979290" rtl="0" eaLnBrk="1" fontAlgn="base" hangingPunct="1">
        <a:spcBef>
          <a:spcPct val="0"/>
        </a:spcBef>
        <a:spcAft>
          <a:spcPct val="0"/>
        </a:spcAft>
        <a:defRPr sz="9200">
          <a:solidFill>
            <a:schemeClr val="tx2"/>
          </a:solidFill>
          <a:latin typeface="Arial Black" pitchFamily="34" charset="0"/>
        </a:defRPr>
      </a:lvl4pPr>
      <a:lvl5pPr algn="l" defTabSz="979290" rtl="0" eaLnBrk="1" fontAlgn="base" hangingPunct="1">
        <a:spcBef>
          <a:spcPct val="0"/>
        </a:spcBef>
        <a:spcAft>
          <a:spcPct val="0"/>
        </a:spcAft>
        <a:defRPr sz="9200">
          <a:solidFill>
            <a:schemeClr val="tx2"/>
          </a:solidFill>
          <a:latin typeface="Arial Black" pitchFamily="34" charset="0"/>
        </a:defRPr>
      </a:lvl5pPr>
      <a:lvl6pPr marL="857250" algn="l" defTabSz="979290" rtl="0" eaLnBrk="1" fontAlgn="base" hangingPunct="1">
        <a:spcBef>
          <a:spcPct val="0"/>
        </a:spcBef>
        <a:spcAft>
          <a:spcPct val="0"/>
        </a:spcAft>
        <a:defRPr sz="9200">
          <a:solidFill>
            <a:schemeClr val="tx2"/>
          </a:solidFill>
          <a:latin typeface="Arial Black" pitchFamily="34" charset="0"/>
        </a:defRPr>
      </a:lvl6pPr>
      <a:lvl7pPr marL="1714500" algn="l" defTabSz="979290" rtl="0" eaLnBrk="1" fontAlgn="base" hangingPunct="1">
        <a:spcBef>
          <a:spcPct val="0"/>
        </a:spcBef>
        <a:spcAft>
          <a:spcPct val="0"/>
        </a:spcAft>
        <a:defRPr sz="9200">
          <a:solidFill>
            <a:schemeClr val="tx2"/>
          </a:solidFill>
          <a:latin typeface="Arial Black" pitchFamily="34" charset="0"/>
        </a:defRPr>
      </a:lvl7pPr>
      <a:lvl8pPr marL="2571750" algn="l" defTabSz="979290" rtl="0" eaLnBrk="1" fontAlgn="base" hangingPunct="1">
        <a:spcBef>
          <a:spcPct val="0"/>
        </a:spcBef>
        <a:spcAft>
          <a:spcPct val="0"/>
        </a:spcAft>
        <a:defRPr sz="9200">
          <a:solidFill>
            <a:schemeClr val="tx2"/>
          </a:solidFill>
          <a:latin typeface="Arial Black" pitchFamily="34" charset="0"/>
        </a:defRPr>
      </a:lvl8pPr>
      <a:lvl9pPr marL="3429000" algn="l" defTabSz="979290" rtl="0" eaLnBrk="1" fontAlgn="base" hangingPunct="1">
        <a:spcBef>
          <a:spcPct val="0"/>
        </a:spcBef>
        <a:spcAft>
          <a:spcPct val="0"/>
        </a:spcAft>
        <a:defRPr sz="9200">
          <a:solidFill>
            <a:schemeClr val="tx2"/>
          </a:solidFill>
          <a:latin typeface="Arial Black" pitchFamily="34" charset="0"/>
        </a:defRPr>
      </a:lvl9pPr>
    </p:titleStyle>
    <p:bodyStyle>
      <a:lvl1pPr marL="366118" indent="-366118" algn="l" defTabSz="979290" rtl="0" eaLnBrk="1" fontAlgn="base" hangingPunct="1">
        <a:spcBef>
          <a:spcPct val="20000"/>
        </a:spcBef>
        <a:spcAft>
          <a:spcPct val="0"/>
        </a:spcAft>
        <a:buChar char="•"/>
        <a:defRPr sz="3200">
          <a:solidFill>
            <a:schemeClr val="tx1"/>
          </a:solidFill>
          <a:latin typeface="+mn-lt"/>
          <a:ea typeface="+mn-ea"/>
          <a:cs typeface="+mn-cs"/>
        </a:defRPr>
      </a:lvl1pPr>
      <a:lvl2pPr marL="791766" indent="-300634" algn="l" defTabSz="979290" rtl="0" eaLnBrk="1" fontAlgn="base" hangingPunct="1">
        <a:spcBef>
          <a:spcPct val="20000"/>
        </a:spcBef>
        <a:spcAft>
          <a:spcPct val="0"/>
        </a:spcAft>
        <a:buChar char="–"/>
        <a:defRPr sz="3200">
          <a:solidFill>
            <a:schemeClr val="tx1"/>
          </a:solidFill>
          <a:latin typeface="+mn-lt"/>
        </a:defRPr>
      </a:lvl2pPr>
      <a:lvl3pPr marL="1223368" indent="-244078" algn="l" defTabSz="979290" rtl="0" eaLnBrk="1" fontAlgn="base" hangingPunct="1">
        <a:spcBef>
          <a:spcPct val="20000"/>
        </a:spcBef>
        <a:spcAft>
          <a:spcPct val="0"/>
        </a:spcAft>
        <a:buChar char="•"/>
        <a:defRPr sz="2600">
          <a:solidFill>
            <a:schemeClr val="tx1"/>
          </a:solidFill>
          <a:latin typeface="+mn-lt"/>
        </a:defRPr>
      </a:lvl3pPr>
      <a:lvl4pPr marL="1714500" indent="-244078" algn="l" defTabSz="979290" rtl="0" eaLnBrk="1" fontAlgn="base" hangingPunct="1">
        <a:spcBef>
          <a:spcPct val="20000"/>
        </a:spcBef>
        <a:spcAft>
          <a:spcPct val="0"/>
        </a:spcAft>
        <a:buChar char="–"/>
        <a:defRPr sz="2100">
          <a:solidFill>
            <a:schemeClr val="tx1"/>
          </a:solidFill>
          <a:latin typeface="+mn-lt"/>
        </a:defRPr>
      </a:lvl4pPr>
      <a:lvl5pPr marL="2205634" indent="-247056" algn="l" defTabSz="979290" rtl="0" eaLnBrk="1" fontAlgn="base" hangingPunct="1">
        <a:spcBef>
          <a:spcPct val="20000"/>
        </a:spcBef>
        <a:spcAft>
          <a:spcPct val="0"/>
        </a:spcAft>
        <a:buChar char="»"/>
        <a:defRPr sz="2100">
          <a:solidFill>
            <a:schemeClr val="tx1"/>
          </a:solidFill>
          <a:latin typeface="+mn-lt"/>
        </a:defRPr>
      </a:lvl5pPr>
      <a:lvl6pPr marL="3062884" indent="-247056" algn="l" defTabSz="979290" rtl="0" eaLnBrk="1" fontAlgn="base" hangingPunct="1">
        <a:spcBef>
          <a:spcPct val="20000"/>
        </a:spcBef>
        <a:spcAft>
          <a:spcPct val="0"/>
        </a:spcAft>
        <a:buChar char="»"/>
        <a:defRPr sz="2100">
          <a:solidFill>
            <a:schemeClr val="tx1"/>
          </a:solidFill>
          <a:latin typeface="+mn-lt"/>
        </a:defRPr>
      </a:lvl6pPr>
      <a:lvl7pPr marL="3920134" indent="-247056" algn="l" defTabSz="979290" rtl="0" eaLnBrk="1" fontAlgn="base" hangingPunct="1">
        <a:spcBef>
          <a:spcPct val="20000"/>
        </a:spcBef>
        <a:spcAft>
          <a:spcPct val="0"/>
        </a:spcAft>
        <a:buChar char="»"/>
        <a:defRPr sz="2100">
          <a:solidFill>
            <a:schemeClr val="tx1"/>
          </a:solidFill>
          <a:latin typeface="+mn-lt"/>
        </a:defRPr>
      </a:lvl7pPr>
      <a:lvl8pPr marL="4777384" indent="-247056" algn="l" defTabSz="979290" rtl="0" eaLnBrk="1" fontAlgn="base" hangingPunct="1">
        <a:spcBef>
          <a:spcPct val="20000"/>
        </a:spcBef>
        <a:spcAft>
          <a:spcPct val="0"/>
        </a:spcAft>
        <a:buChar char="»"/>
        <a:defRPr sz="2100">
          <a:solidFill>
            <a:schemeClr val="tx1"/>
          </a:solidFill>
          <a:latin typeface="+mn-lt"/>
        </a:defRPr>
      </a:lvl8pPr>
      <a:lvl9pPr marL="5634634" indent="-247056" algn="l" defTabSz="979290" rtl="0" eaLnBrk="1" fontAlgn="base" hangingPunct="1">
        <a:spcBef>
          <a:spcPct val="20000"/>
        </a:spcBef>
        <a:spcAft>
          <a:spcPct val="0"/>
        </a:spcAft>
        <a:buChar char="»"/>
        <a:defRPr sz="2100">
          <a:solidFill>
            <a:schemeClr val="tx1"/>
          </a:solidFill>
          <a:latin typeface="+mn-lt"/>
        </a:defRPr>
      </a:lvl9pPr>
    </p:bodyStyle>
    <p:otherStyle>
      <a:defPPr>
        <a:defRPr lang="en-US"/>
      </a:defPPr>
      <a:lvl1pPr marL="0" algn="l" defTabSz="1714500" rtl="0" eaLnBrk="1" latinLnBrk="0" hangingPunct="1">
        <a:defRPr sz="3400" kern="1200">
          <a:solidFill>
            <a:schemeClr val="tx1"/>
          </a:solidFill>
          <a:latin typeface="+mn-lt"/>
          <a:ea typeface="+mn-ea"/>
          <a:cs typeface="+mn-cs"/>
        </a:defRPr>
      </a:lvl1pPr>
      <a:lvl2pPr marL="857250" algn="l" defTabSz="1714500" rtl="0" eaLnBrk="1" latinLnBrk="0" hangingPunct="1">
        <a:defRPr sz="3400" kern="1200">
          <a:solidFill>
            <a:schemeClr val="tx1"/>
          </a:solidFill>
          <a:latin typeface="+mn-lt"/>
          <a:ea typeface="+mn-ea"/>
          <a:cs typeface="+mn-cs"/>
        </a:defRPr>
      </a:lvl2pPr>
      <a:lvl3pPr marL="1714500" algn="l" defTabSz="1714500" rtl="0" eaLnBrk="1" latinLnBrk="0" hangingPunct="1">
        <a:defRPr sz="3400" kern="1200">
          <a:solidFill>
            <a:schemeClr val="tx1"/>
          </a:solidFill>
          <a:latin typeface="+mn-lt"/>
          <a:ea typeface="+mn-ea"/>
          <a:cs typeface="+mn-cs"/>
        </a:defRPr>
      </a:lvl3pPr>
      <a:lvl4pPr marL="2571750" algn="l" defTabSz="1714500" rtl="0" eaLnBrk="1" latinLnBrk="0" hangingPunct="1">
        <a:defRPr sz="3400" kern="1200">
          <a:solidFill>
            <a:schemeClr val="tx1"/>
          </a:solidFill>
          <a:latin typeface="+mn-lt"/>
          <a:ea typeface="+mn-ea"/>
          <a:cs typeface="+mn-cs"/>
        </a:defRPr>
      </a:lvl4pPr>
      <a:lvl5pPr marL="3429000" algn="l" defTabSz="1714500" rtl="0" eaLnBrk="1" latinLnBrk="0" hangingPunct="1">
        <a:defRPr sz="3400" kern="1200">
          <a:solidFill>
            <a:schemeClr val="tx1"/>
          </a:solidFill>
          <a:latin typeface="+mn-lt"/>
          <a:ea typeface="+mn-ea"/>
          <a:cs typeface="+mn-cs"/>
        </a:defRPr>
      </a:lvl5pPr>
      <a:lvl6pPr marL="4286250" algn="l" defTabSz="1714500" rtl="0" eaLnBrk="1" latinLnBrk="0" hangingPunct="1">
        <a:defRPr sz="3400" kern="1200">
          <a:solidFill>
            <a:schemeClr val="tx1"/>
          </a:solidFill>
          <a:latin typeface="+mn-lt"/>
          <a:ea typeface="+mn-ea"/>
          <a:cs typeface="+mn-cs"/>
        </a:defRPr>
      </a:lvl6pPr>
      <a:lvl7pPr marL="5143500" algn="l" defTabSz="1714500" rtl="0" eaLnBrk="1" latinLnBrk="0" hangingPunct="1">
        <a:defRPr sz="3400" kern="1200">
          <a:solidFill>
            <a:schemeClr val="tx1"/>
          </a:solidFill>
          <a:latin typeface="+mn-lt"/>
          <a:ea typeface="+mn-ea"/>
          <a:cs typeface="+mn-cs"/>
        </a:defRPr>
      </a:lvl7pPr>
      <a:lvl8pPr marL="6000750" algn="l" defTabSz="1714500" rtl="0" eaLnBrk="1" latinLnBrk="0" hangingPunct="1">
        <a:defRPr sz="3400" kern="1200">
          <a:solidFill>
            <a:schemeClr val="tx1"/>
          </a:solidFill>
          <a:latin typeface="+mn-lt"/>
          <a:ea typeface="+mn-ea"/>
          <a:cs typeface="+mn-cs"/>
        </a:defRPr>
      </a:lvl8pPr>
      <a:lvl9pPr marL="6858000" algn="l" defTabSz="1714500" rtl="0" eaLnBrk="1" latinLnBrk="0" hangingPunct="1">
        <a:defRPr sz="3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6191250"/>
            <a:ext cx="41148000" cy="34956750"/>
          </a:xfrm>
          <a:prstGeom prst="rect">
            <a:avLst/>
          </a:prstGeom>
          <a:solidFill>
            <a:srgbClr val="AABAC9"/>
          </a:solidFill>
          <a:ln w="9525">
            <a:solidFill>
              <a:schemeClr val="tx1"/>
            </a:solidFill>
            <a:miter lim="800000"/>
            <a:headEnd/>
            <a:tailEnd/>
          </a:ln>
          <a:effectLst/>
        </p:spPr>
        <p:txBody>
          <a:bodyPr wrap="none" lIns="171450" tIns="85725" rIns="171450" bIns="85725" anchor="ctr"/>
          <a:lstStyle/>
          <a:p>
            <a:pPr>
              <a:defRPr/>
            </a:pPr>
            <a:endParaRPr lang="en-US"/>
          </a:p>
        </p:txBody>
      </p:sp>
      <p:sp>
        <p:nvSpPr>
          <p:cNvPr id="98307" name="Rectangle 3"/>
          <p:cNvSpPr>
            <a:spLocks noChangeArrowheads="1"/>
          </p:cNvSpPr>
          <p:nvPr/>
        </p:nvSpPr>
        <p:spPr bwMode="auto">
          <a:xfrm>
            <a:off x="0" y="1"/>
            <a:ext cx="41148000" cy="5965033"/>
          </a:xfrm>
          <a:prstGeom prst="rect">
            <a:avLst/>
          </a:prstGeom>
          <a:solidFill>
            <a:srgbClr val="D7D7D7"/>
          </a:solidFill>
          <a:ln w="9525">
            <a:solidFill>
              <a:schemeClr val="tx1"/>
            </a:solidFill>
            <a:miter lim="800000"/>
            <a:headEnd/>
            <a:tailEnd/>
          </a:ln>
          <a:effectLst/>
        </p:spPr>
        <p:txBody>
          <a:bodyPr wrap="none" lIns="171450" tIns="85725" rIns="171450" bIns="85725" anchor="ctr"/>
          <a:lstStyle/>
          <a:p>
            <a:pPr>
              <a:defRPr/>
            </a:pPr>
            <a:endParaRPr lang="en-US"/>
          </a:p>
        </p:txBody>
      </p:sp>
      <p:sp>
        <p:nvSpPr>
          <p:cNvPr id="98308" name="Rectangle 4"/>
          <p:cNvSpPr>
            <a:spLocks noChangeArrowheads="1"/>
          </p:cNvSpPr>
          <p:nvPr/>
        </p:nvSpPr>
        <p:spPr bwMode="auto">
          <a:xfrm>
            <a:off x="0" y="6000750"/>
            <a:ext cx="41148000" cy="162720"/>
          </a:xfrm>
          <a:prstGeom prst="rect">
            <a:avLst/>
          </a:prstGeom>
          <a:solidFill>
            <a:srgbClr val="660000"/>
          </a:solidFill>
          <a:ln w="9525">
            <a:noFill/>
            <a:miter lim="800000"/>
            <a:headEnd/>
            <a:tailEnd/>
          </a:ln>
          <a:effectLst/>
        </p:spPr>
        <p:txBody>
          <a:bodyPr wrap="none" lIns="171450" tIns="85725" rIns="171450" bIns="85725" anchor="ctr"/>
          <a:lstStyle/>
          <a:p>
            <a:pPr>
              <a:defRPr/>
            </a:pPr>
            <a:endParaRPr lang="en-US"/>
          </a:p>
        </p:txBody>
      </p:sp>
      <p:sp>
        <p:nvSpPr>
          <p:cNvPr id="98310" name="Rectangle 6"/>
          <p:cNvSpPr>
            <a:spLocks noChangeArrowheads="1"/>
          </p:cNvSpPr>
          <p:nvPr/>
        </p:nvSpPr>
        <p:spPr bwMode="auto">
          <a:xfrm>
            <a:off x="10765632" y="7048501"/>
            <a:ext cx="19447668"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98309" name="Rectangle 5"/>
          <p:cNvSpPr>
            <a:spLocks noChangeArrowheads="1"/>
          </p:cNvSpPr>
          <p:nvPr/>
        </p:nvSpPr>
        <p:spPr bwMode="auto">
          <a:xfrm>
            <a:off x="642938" y="7048501"/>
            <a:ext cx="9358313"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98312" name="Rectangle 8"/>
          <p:cNvSpPr>
            <a:spLocks noChangeArrowheads="1"/>
          </p:cNvSpPr>
          <p:nvPr/>
        </p:nvSpPr>
        <p:spPr bwMode="auto">
          <a:xfrm>
            <a:off x="31003876" y="7048501"/>
            <a:ext cx="9358313"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98313" name="Text Box 9"/>
          <p:cNvSpPr txBox="1">
            <a:spLocks noChangeArrowheads="1"/>
          </p:cNvSpPr>
          <p:nvPr/>
        </p:nvSpPr>
        <p:spPr bwMode="auto">
          <a:xfrm>
            <a:off x="561976" y="40509034"/>
            <a:ext cx="2357438" cy="468313"/>
          </a:xfrm>
          <a:prstGeom prst="rect">
            <a:avLst/>
          </a:prstGeom>
          <a:noFill/>
          <a:ln w="9525">
            <a:noFill/>
            <a:miter lim="800000"/>
            <a:headEnd/>
            <a:tailEnd/>
          </a:ln>
          <a:effectLst/>
        </p:spPr>
        <p:txBody>
          <a:bodyPr lIns="97952" tIns="48973" rIns="97952" bIns="48973">
            <a:spAutoFit/>
          </a:bodyPr>
          <a:lstStyle/>
          <a:p>
            <a:pPr defTabSz="979290" eaLnBrk="0" hangingPunct="0">
              <a:lnSpc>
                <a:spcPct val="65000"/>
              </a:lnSpc>
              <a:spcBef>
                <a:spcPct val="50000"/>
              </a:spcBef>
              <a:defRPr/>
            </a:pPr>
            <a:r>
              <a:rPr lang="en-US" sz="600" b="1">
                <a:solidFill>
                  <a:schemeClr val="bg2"/>
                </a:solidFill>
                <a:latin typeface="Arial" charset="0"/>
              </a:rPr>
              <a:t>POSTER TEMPLATES BY:</a:t>
            </a:r>
          </a:p>
          <a:p>
            <a:pPr defTabSz="979290" eaLnBrk="0" hangingPunct="0">
              <a:lnSpc>
                <a:spcPct val="65000"/>
              </a:lnSpc>
              <a:spcBef>
                <a:spcPct val="50000"/>
              </a:spcBef>
              <a:defRPr/>
            </a:pPr>
            <a:r>
              <a:rPr lang="en-US" sz="1100" b="1">
                <a:solidFill>
                  <a:schemeClr val="bg2"/>
                </a:solidFill>
                <a:latin typeface="Arial" charset="0"/>
              </a:rPr>
              <a:t>www.POSTERPRESENTATIONS.com</a:t>
            </a:r>
          </a:p>
        </p:txBody>
      </p:sp>
      <p:sp>
        <p:nvSpPr>
          <p:cNvPr id="2057" name="Rectangle 10"/>
          <p:cNvSpPr>
            <a:spLocks noGrp="1" noChangeArrowheads="1"/>
          </p:cNvSpPr>
          <p:nvPr>
            <p:ph type="title"/>
          </p:nvPr>
        </p:nvSpPr>
        <p:spPr bwMode="auto">
          <a:xfrm>
            <a:off x="900113" y="1591471"/>
            <a:ext cx="39304913" cy="2754313"/>
          </a:xfrm>
          <a:prstGeom prst="rect">
            <a:avLst/>
          </a:prstGeom>
          <a:noFill/>
          <a:ln w="9525">
            <a:noFill/>
            <a:miter lim="800000"/>
            <a:headEnd/>
            <a:tailEnd/>
          </a:ln>
        </p:spPr>
        <p:txBody>
          <a:bodyPr vert="horz" wrap="square" lIns="97952" tIns="48973" rIns="97952" bIns="48973" numCol="1" anchor="ctr" anchorCtr="0" compatLnSpc="1">
            <a:prstTxWarp prst="textNoShape">
              <a:avLst/>
            </a:prstTxWarp>
          </a:bodyPr>
          <a:lstStyle/>
          <a:p>
            <a:pPr lvl="0"/>
            <a:r>
              <a:rPr lang="en-US" smtClean="0"/>
              <a:t>Click to edit Master title style</a:t>
            </a:r>
          </a:p>
        </p:txBody>
      </p:sp>
      <p:sp>
        <p:nvSpPr>
          <p:cNvPr id="2058" name="Rectangle 11"/>
          <p:cNvSpPr>
            <a:spLocks noGrp="1" noChangeArrowheads="1"/>
          </p:cNvSpPr>
          <p:nvPr>
            <p:ph type="body" idx="1"/>
          </p:nvPr>
        </p:nvSpPr>
        <p:spPr bwMode="auto">
          <a:xfrm>
            <a:off x="1614488" y="9068595"/>
            <a:ext cx="7779545" cy="31003875"/>
          </a:xfrm>
          <a:prstGeom prst="rect">
            <a:avLst/>
          </a:prstGeom>
          <a:noFill/>
          <a:ln w="9525">
            <a:noFill/>
            <a:miter lim="800000"/>
            <a:headEnd/>
            <a:tailEnd/>
          </a:ln>
        </p:spPr>
        <p:txBody>
          <a:bodyPr vert="horz" wrap="square" lIns="97952" tIns="48973" rIns="97952" bIns="48973"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xStyles>
    <p:titleStyle>
      <a:lvl1pPr algn="l" defTabSz="979290" rtl="0" eaLnBrk="0" fontAlgn="base" hangingPunct="0">
        <a:spcBef>
          <a:spcPct val="0"/>
        </a:spcBef>
        <a:spcAft>
          <a:spcPct val="0"/>
        </a:spcAft>
        <a:defRPr sz="9200">
          <a:solidFill>
            <a:schemeClr val="tx2"/>
          </a:solidFill>
          <a:latin typeface="+mj-lt"/>
          <a:ea typeface="+mj-ea"/>
          <a:cs typeface="+mj-cs"/>
        </a:defRPr>
      </a:lvl1pPr>
      <a:lvl2pPr algn="l" defTabSz="979290" rtl="0" eaLnBrk="0" fontAlgn="base" hangingPunct="0">
        <a:spcBef>
          <a:spcPct val="0"/>
        </a:spcBef>
        <a:spcAft>
          <a:spcPct val="0"/>
        </a:spcAft>
        <a:defRPr sz="9200">
          <a:solidFill>
            <a:schemeClr val="tx2"/>
          </a:solidFill>
          <a:latin typeface="Arial Black" pitchFamily="34" charset="0"/>
        </a:defRPr>
      </a:lvl2pPr>
      <a:lvl3pPr algn="l" defTabSz="979290" rtl="0" eaLnBrk="0" fontAlgn="base" hangingPunct="0">
        <a:spcBef>
          <a:spcPct val="0"/>
        </a:spcBef>
        <a:spcAft>
          <a:spcPct val="0"/>
        </a:spcAft>
        <a:defRPr sz="9200">
          <a:solidFill>
            <a:schemeClr val="tx2"/>
          </a:solidFill>
          <a:latin typeface="Arial Black" pitchFamily="34" charset="0"/>
        </a:defRPr>
      </a:lvl3pPr>
      <a:lvl4pPr algn="l" defTabSz="979290" rtl="0" eaLnBrk="0" fontAlgn="base" hangingPunct="0">
        <a:spcBef>
          <a:spcPct val="0"/>
        </a:spcBef>
        <a:spcAft>
          <a:spcPct val="0"/>
        </a:spcAft>
        <a:defRPr sz="9200">
          <a:solidFill>
            <a:schemeClr val="tx2"/>
          </a:solidFill>
          <a:latin typeface="Arial Black" pitchFamily="34" charset="0"/>
        </a:defRPr>
      </a:lvl4pPr>
      <a:lvl5pPr algn="l" defTabSz="979290" rtl="0" eaLnBrk="0" fontAlgn="base" hangingPunct="0">
        <a:spcBef>
          <a:spcPct val="0"/>
        </a:spcBef>
        <a:spcAft>
          <a:spcPct val="0"/>
        </a:spcAft>
        <a:defRPr sz="9200">
          <a:solidFill>
            <a:schemeClr val="tx2"/>
          </a:solidFill>
          <a:latin typeface="Arial Black" pitchFamily="34" charset="0"/>
        </a:defRPr>
      </a:lvl5pPr>
      <a:lvl6pPr marL="857250" algn="l" defTabSz="979290" rtl="0" fontAlgn="base">
        <a:spcBef>
          <a:spcPct val="0"/>
        </a:spcBef>
        <a:spcAft>
          <a:spcPct val="0"/>
        </a:spcAft>
        <a:defRPr sz="9200">
          <a:solidFill>
            <a:schemeClr val="tx2"/>
          </a:solidFill>
          <a:latin typeface="Arial Black" pitchFamily="34" charset="0"/>
        </a:defRPr>
      </a:lvl6pPr>
      <a:lvl7pPr marL="1714500" algn="l" defTabSz="979290" rtl="0" fontAlgn="base">
        <a:spcBef>
          <a:spcPct val="0"/>
        </a:spcBef>
        <a:spcAft>
          <a:spcPct val="0"/>
        </a:spcAft>
        <a:defRPr sz="9200">
          <a:solidFill>
            <a:schemeClr val="tx2"/>
          </a:solidFill>
          <a:latin typeface="Arial Black" pitchFamily="34" charset="0"/>
        </a:defRPr>
      </a:lvl7pPr>
      <a:lvl8pPr marL="2571750" algn="l" defTabSz="979290" rtl="0" fontAlgn="base">
        <a:spcBef>
          <a:spcPct val="0"/>
        </a:spcBef>
        <a:spcAft>
          <a:spcPct val="0"/>
        </a:spcAft>
        <a:defRPr sz="9200">
          <a:solidFill>
            <a:schemeClr val="tx2"/>
          </a:solidFill>
          <a:latin typeface="Arial Black" pitchFamily="34" charset="0"/>
        </a:defRPr>
      </a:lvl8pPr>
      <a:lvl9pPr marL="3429000" algn="l" defTabSz="979290" rtl="0" fontAlgn="base">
        <a:spcBef>
          <a:spcPct val="0"/>
        </a:spcBef>
        <a:spcAft>
          <a:spcPct val="0"/>
        </a:spcAft>
        <a:defRPr sz="9200">
          <a:solidFill>
            <a:schemeClr val="tx2"/>
          </a:solidFill>
          <a:latin typeface="Arial Black" pitchFamily="34" charset="0"/>
        </a:defRPr>
      </a:lvl9pPr>
    </p:titleStyle>
    <p:bodyStyle>
      <a:lvl1pPr marL="366118" indent="-366118" algn="l" defTabSz="979290" rtl="0" eaLnBrk="0" fontAlgn="base" hangingPunct="0">
        <a:spcBef>
          <a:spcPct val="20000"/>
        </a:spcBef>
        <a:spcAft>
          <a:spcPct val="0"/>
        </a:spcAft>
        <a:buChar char="•"/>
        <a:defRPr sz="3200">
          <a:solidFill>
            <a:schemeClr val="tx1"/>
          </a:solidFill>
          <a:latin typeface="+mn-lt"/>
          <a:ea typeface="+mn-ea"/>
          <a:cs typeface="+mn-cs"/>
        </a:defRPr>
      </a:lvl1pPr>
      <a:lvl2pPr marL="791766" indent="-300634" algn="l" defTabSz="979290" rtl="0" eaLnBrk="0" fontAlgn="base" hangingPunct="0">
        <a:spcBef>
          <a:spcPct val="20000"/>
        </a:spcBef>
        <a:spcAft>
          <a:spcPct val="0"/>
        </a:spcAft>
        <a:buChar char="–"/>
        <a:defRPr sz="3200">
          <a:solidFill>
            <a:schemeClr val="tx1"/>
          </a:solidFill>
          <a:latin typeface="+mn-lt"/>
        </a:defRPr>
      </a:lvl2pPr>
      <a:lvl3pPr marL="1223368" indent="-244078" algn="l" defTabSz="979290" rtl="0" eaLnBrk="0" fontAlgn="base" hangingPunct="0">
        <a:spcBef>
          <a:spcPct val="20000"/>
        </a:spcBef>
        <a:spcAft>
          <a:spcPct val="0"/>
        </a:spcAft>
        <a:buChar char="•"/>
        <a:defRPr sz="2600">
          <a:solidFill>
            <a:schemeClr val="tx1"/>
          </a:solidFill>
          <a:latin typeface="+mn-lt"/>
        </a:defRPr>
      </a:lvl3pPr>
      <a:lvl4pPr marL="1714500" indent="-244078" algn="l" defTabSz="979290" rtl="0" eaLnBrk="0" fontAlgn="base" hangingPunct="0">
        <a:spcBef>
          <a:spcPct val="20000"/>
        </a:spcBef>
        <a:spcAft>
          <a:spcPct val="0"/>
        </a:spcAft>
        <a:buChar char="–"/>
        <a:defRPr sz="2100">
          <a:solidFill>
            <a:schemeClr val="tx1"/>
          </a:solidFill>
          <a:latin typeface="+mn-lt"/>
        </a:defRPr>
      </a:lvl4pPr>
      <a:lvl5pPr marL="2205634" indent="-247056" algn="l" defTabSz="979290" rtl="0" eaLnBrk="0" fontAlgn="base" hangingPunct="0">
        <a:spcBef>
          <a:spcPct val="20000"/>
        </a:spcBef>
        <a:spcAft>
          <a:spcPct val="0"/>
        </a:spcAft>
        <a:buChar char="»"/>
        <a:defRPr sz="2100">
          <a:solidFill>
            <a:schemeClr val="tx1"/>
          </a:solidFill>
          <a:latin typeface="+mn-lt"/>
        </a:defRPr>
      </a:lvl5pPr>
      <a:lvl6pPr marL="3062884" indent="-247056" algn="l" defTabSz="979290" rtl="0" fontAlgn="base">
        <a:spcBef>
          <a:spcPct val="20000"/>
        </a:spcBef>
        <a:spcAft>
          <a:spcPct val="0"/>
        </a:spcAft>
        <a:buChar char="»"/>
        <a:defRPr sz="2100">
          <a:solidFill>
            <a:schemeClr val="tx1"/>
          </a:solidFill>
          <a:latin typeface="+mn-lt"/>
        </a:defRPr>
      </a:lvl6pPr>
      <a:lvl7pPr marL="3920134" indent="-247056" algn="l" defTabSz="979290" rtl="0" fontAlgn="base">
        <a:spcBef>
          <a:spcPct val="20000"/>
        </a:spcBef>
        <a:spcAft>
          <a:spcPct val="0"/>
        </a:spcAft>
        <a:buChar char="»"/>
        <a:defRPr sz="2100">
          <a:solidFill>
            <a:schemeClr val="tx1"/>
          </a:solidFill>
          <a:latin typeface="+mn-lt"/>
        </a:defRPr>
      </a:lvl7pPr>
      <a:lvl8pPr marL="4777384" indent="-247056" algn="l" defTabSz="979290" rtl="0" fontAlgn="base">
        <a:spcBef>
          <a:spcPct val="20000"/>
        </a:spcBef>
        <a:spcAft>
          <a:spcPct val="0"/>
        </a:spcAft>
        <a:buChar char="»"/>
        <a:defRPr sz="2100">
          <a:solidFill>
            <a:schemeClr val="tx1"/>
          </a:solidFill>
          <a:latin typeface="+mn-lt"/>
        </a:defRPr>
      </a:lvl8pPr>
      <a:lvl9pPr marL="5634634" indent="-247056" algn="l" defTabSz="979290" rtl="0" fontAlgn="base">
        <a:spcBef>
          <a:spcPct val="20000"/>
        </a:spcBef>
        <a:spcAft>
          <a:spcPct val="0"/>
        </a:spcAft>
        <a:buChar char="»"/>
        <a:defRPr sz="2100">
          <a:solidFill>
            <a:schemeClr val="tx1"/>
          </a:solidFill>
          <a:latin typeface="+mn-lt"/>
        </a:defRPr>
      </a:lvl9pPr>
    </p:bodyStyle>
    <p:otherStyle>
      <a:defPPr>
        <a:defRPr lang="en-US"/>
      </a:defPPr>
      <a:lvl1pPr marL="0" algn="l" defTabSz="1714500" rtl="0" eaLnBrk="1" latinLnBrk="0" hangingPunct="1">
        <a:defRPr sz="3400" kern="1200">
          <a:solidFill>
            <a:schemeClr val="tx1"/>
          </a:solidFill>
          <a:latin typeface="+mn-lt"/>
          <a:ea typeface="+mn-ea"/>
          <a:cs typeface="+mn-cs"/>
        </a:defRPr>
      </a:lvl1pPr>
      <a:lvl2pPr marL="857250" algn="l" defTabSz="1714500" rtl="0" eaLnBrk="1" latinLnBrk="0" hangingPunct="1">
        <a:defRPr sz="3400" kern="1200">
          <a:solidFill>
            <a:schemeClr val="tx1"/>
          </a:solidFill>
          <a:latin typeface="+mn-lt"/>
          <a:ea typeface="+mn-ea"/>
          <a:cs typeface="+mn-cs"/>
        </a:defRPr>
      </a:lvl2pPr>
      <a:lvl3pPr marL="1714500" algn="l" defTabSz="1714500" rtl="0" eaLnBrk="1" latinLnBrk="0" hangingPunct="1">
        <a:defRPr sz="3400" kern="1200">
          <a:solidFill>
            <a:schemeClr val="tx1"/>
          </a:solidFill>
          <a:latin typeface="+mn-lt"/>
          <a:ea typeface="+mn-ea"/>
          <a:cs typeface="+mn-cs"/>
        </a:defRPr>
      </a:lvl3pPr>
      <a:lvl4pPr marL="2571750" algn="l" defTabSz="1714500" rtl="0" eaLnBrk="1" latinLnBrk="0" hangingPunct="1">
        <a:defRPr sz="3400" kern="1200">
          <a:solidFill>
            <a:schemeClr val="tx1"/>
          </a:solidFill>
          <a:latin typeface="+mn-lt"/>
          <a:ea typeface="+mn-ea"/>
          <a:cs typeface="+mn-cs"/>
        </a:defRPr>
      </a:lvl4pPr>
      <a:lvl5pPr marL="3429000" algn="l" defTabSz="1714500" rtl="0" eaLnBrk="1" latinLnBrk="0" hangingPunct="1">
        <a:defRPr sz="3400" kern="1200">
          <a:solidFill>
            <a:schemeClr val="tx1"/>
          </a:solidFill>
          <a:latin typeface="+mn-lt"/>
          <a:ea typeface="+mn-ea"/>
          <a:cs typeface="+mn-cs"/>
        </a:defRPr>
      </a:lvl5pPr>
      <a:lvl6pPr marL="4286250" algn="l" defTabSz="1714500" rtl="0" eaLnBrk="1" latinLnBrk="0" hangingPunct="1">
        <a:defRPr sz="3400" kern="1200">
          <a:solidFill>
            <a:schemeClr val="tx1"/>
          </a:solidFill>
          <a:latin typeface="+mn-lt"/>
          <a:ea typeface="+mn-ea"/>
          <a:cs typeface="+mn-cs"/>
        </a:defRPr>
      </a:lvl6pPr>
      <a:lvl7pPr marL="5143500" algn="l" defTabSz="1714500" rtl="0" eaLnBrk="1" latinLnBrk="0" hangingPunct="1">
        <a:defRPr sz="3400" kern="1200">
          <a:solidFill>
            <a:schemeClr val="tx1"/>
          </a:solidFill>
          <a:latin typeface="+mn-lt"/>
          <a:ea typeface="+mn-ea"/>
          <a:cs typeface="+mn-cs"/>
        </a:defRPr>
      </a:lvl7pPr>
      <a:lvl8pPr marL="6000750" algn="l" defTabSz="1714500" rtl="0" eaLnBrk="1" latinLnBrk="0" hangingPunct="1">
        <a:defRPr sz="3400" kern="1200">
          <a:solidFill>
            <a:schemeClr val="tx1"/>
          </a:solidFill>
          <a:latin typeface="+mn-lt"/>
          <a:ea typeface="+mn-ea"/>
          <a:cs typeface="+mn-cs"/>
        </a:defRPr>
      </a:lvl8pPr>
      <a:lvl9pPr marL="6858000" algn="l" defTabSz="1714500" rtl="0" eaLnBrk="1" latinLnBrk="0" hangingPunct="1">
        <a:defRPr sz="3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6191250"/>
            <a:ext cx="41148000" cy="34956750"/>
          </a:xfrm>
          <a:prstGeom prst="rect">
            <a:avLst/>
          </a:prstGeom>
          <a:solidFill>
            <a:srgbClr val="AABAC9"/>
          </a:solidFill>
          <a:ln w="9525">
            <a:solidFill>
              <a:schemeClr val="tx1"/>
            </a:solidFill>
            <a:miter lim="800000"/>
            <a:headEnd/>
            <a:tailEnd/>
          </a:ln>
          <a:effectLst/>
        </p:spPr>
        <p:txBody>
          <a:bodyPr wrap="none" lIns="171450" tIns="85725" rIns="171450" bIns="85725" anchor="ctr"/>
          <a:lstStyle/>
          <a:p>
            <a:pPr>
              <a:defRPr/>
            </a:pPr>
            <a:endParaRPr lang="en-US"/>
          </a:p>
        </p:txBody>
      </p:sp>
      <p:sp>
        <p:nvSpPr>
          <p:cNvPr id="100355" name="Rectangle 3"/>
          <p:cNvSpPr>
            <a:spLocks noChangeArrowheads="1"/>
          </p:cNvSpPr>
          <p:nvPr/>
        </p:nvSpPr>
        <p:spPr bwMode="auto">
          <a:xfrm>
            <a:off x="0" y="1"/>
            <a:ext cx="41148000" cy="5965033"/>
          </a:xfrm>
          <a:prstGeom prst="rect">
            <a:avLst/>
          </a:prstGeom>
          <a:solidFill>
            <a:srgbClr val="D7D7D7"/>
          </a:solidFill>
          <a:ln w="9525">
            <a:solidFill>
              <a:schemeClr val="tx1"/>
            </a:solidFill>
            <a:miter lim="800000"/>
            <a:headEnd/>
            <a:tailEnd/>
          </a:ln>
          <a:effectLst/>
        </p:spPr>
        <p:txBody>
          <a:bodyPr wrap="none" lIns="171450" tIns="85725" rIns="171450" bIns="85725" anchor="ctr"/>
          <a:lstStyle/>
          <a:p>
            <a:pPr>
              <a:defRPr/>
            </a:pPr>
            <a:endParaRPr lang="en-US"/>
          </a:p>
        </p:txBody>
      </p:sp>
      <p:sp>
        <p:nvSpPr>
          <p:cNvPr id="100356" name="Rectangle 4"/>
          <p:cNvSpPr>
            <a:spLocks noChangeArrowheads="1"/>
          </p:cNvSpPr>
          <p:nvPr/>
        </p:nvSpPr>
        <p:spPr bwMode="auto">
          <a:xfrm>
            <a:off x="0" y="6000750"/>
            <a:ext cx="41148000" cy="162720"/>
          </a:xfrm>
          <a:prstGeom prst="rect">
            <a:avLst/>
          </a:prstGeom>
          <a:solidFill>
            <a:srgbClr val="660000"/>
          </a:solidFill>
          <a:ln w="9525">
            <a:noFill/>
            <a:miter lim="800000"/>
            <a:headEnd/>
            <a:tailEnd/>
          </a:ln>
          <a:effectLst/>
        </p:spPr>
        <p:txBody>
          <a:bodyPr wrap="none" lIns="171450" tIns="85725" rIns="171450" bIns="85725" anchor="ctr"/>
          <a:lstStyle/>
          <a:p>
            <a:pPr>
              <a:defRPr/>
            </a:pPr>
            <a:endParaRPr lang="en-US"/>
          </a:p>
        </p:txBody>
      </p:sp>
      <p:sp>
        <p:nvSpPr>
          <p:cNvPr id="100358" name="Rectangle 6"/>
          <p:cNvSpPr>
            <a:spLocks noChangeArrowheads="1"/>
          </p:cNvSpPr>
          <p:nvPr/>
        </p:nvSpPr>
        <p:spPr bwMode="auto">
          <a:xfrm>
            <a:off x="621508" y="7048501"/>
            <a:ext cx="19502438"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100359" name="Rectangle 7"/>
          <p:cNvSpPr>
            <a:spLocks noChangeArrowheads="1"/>
          </p:cNvSpPr>
          <p:nvPr/>
        </p:nvSpPr>
        <p:spPr bwMode="auto">
          <a:xfrm>
            <a:off x="20881183" y="7048501"/>
            <a:ext cx="9358313"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100360" name="Rectangle 8"/>
          <p:cNvSpPr>
            <a:spLocks noChangeArrowheads="1"/>
          </p:cNvSpPr>
          <p:nvPr/>
        </p:nvSpPr>
        <p:spPr bwMode="auto">
          <a:xfrm>
            <a:off x="31003876" y="7048501"/>
            <a:ext cx="9358313"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100361" name="Text Box 9"/>
          <p:cNvSpPr txBox="1">
            <a:spLocks noChangeArrowheads="1"/>
          </p:cNvSpPr>
          <p:nvPr/>
        </p:nvSpPr>
        <p:spPr bwMode="auto">
          <a:xfrm>
            <a:off x="566738" y="40485221"/>
            <a:ext cx="2357438" cy="468313"/>
          </a:xfrm>
          <a:prstGeom prst="rect">
            <a:avLst/>
          </a:prstGeom>
          <a:noFill/>
          <a:ln w="9525">
            <a:noFill/>
            <a:miter lim="800000"/>
            <a:headEnd/>
            <a:tailEnd/>
          </a:ln>
          <a:effectLst/>
        </p:spPr>
        <p:txBody>
          <a:bodyPr lIns="97952" tIns="48973" rIns="97952" bIns="48973">
            <a:spAutoFit/>
          </a:bodyPr>
          <a:lstStyle/>
          <a:p>
            <a:pPr defTabSz="979290" eaLnBrk="0" hangingPunct="0">
              <a:lnSpc>
                <a:spcPct val="65000"/>
              </a:lnSpc>
              <a:spcBef>
                <a:spcPct val="50000"/>
              </a:spcBef>
              <a:defRPr/>
            </a:pPr>
            <a:r>
              <a:rPr lang="en-US" sz="600" b="1">
                <a:solidFill>
                  <a:schemeClr val="bg2"/>
                </a:solidFill>
                <a:latin typeface="Arial" charset="0"/>
              </a:rPr>
              <a:t>POSTER TEMPLATES BY:</a:t>
            </a:r>
          </a:p>
          <a:p>
            <a:pPr defTabSz="979290" eaLnBrk="0" hangingPunct="0">
              <a:lnSpc>
                <a:spcPct val="65000"/>
              </a:lnSpc>
              <a:spcBef>
                <a:spcPct val="50000"/>
              </a:spcBef>
              <a:defRPr/>
            </a:pPr>
            <a:r>
              <a:rPr lang="en-US" sz="1100" b="1">
                <a:solidFill>
                  <a:schemeClr val="bg2"/>
                </a:solidFill>
                <a:latin typeface="Arial" charset="0"/>
              </a:rPr>
              <a:t>www.POSTERPRESENTATIONS.com</a:t>
            </a:r>
          </a:p>
        </p:txBody>
      </p:sp>
      <p:sp>
        <p:nvSpPr>
          <p:cNvPr id="3081" name="Rectangle 10"/>
          <p:cNvSpPr>
            <a:spLocks noGrp="1" noChangeArrowheads="1"/>
          </p:cNvSpPr>
          <p:nvPr>
            <p:ph type="title"/>
          </p:nvPr>
        </p:nvSpPr>
        <p:spPr bwMode="auto">
          <a:xfrm>
            <a:off x="900113" y="1591471"/>
            <a:ext cx="39304913" cy="2754313"/>
          </a:xfrm>
          <a:prstGeom prst="rect">
            <a:avLst/>
          </a:prstGeom>
          <a:noFill/>
          <a:ln w="9525">
            <a:noFill/>
            <a:miter lim="800000"/>
            <a:headEnd/>
            <a:tailEnd/>
          </a:ln>
        </p:spPr>
        <p:txBody>
          <a:bodyPr vert="horz" wrap="square" lIns="97952" tIns="48973" rIns="97952" bIns="48973" numCol="1" anchor="ctr" anchorCtr="0" compatLnSpc="1">
            <a:prstTxWarp prst="textNoShape">
              <a:avLst/>
            </a:prstTxWarp>
          </a:bodyPr>
          <a:lstStyle/>
          <a:p>
            <a:pPr lvl="0"/>
            <a:r>
              <a:rPr lang="en-US" smtClean="0"/>
              <a:t>Click to edit Master title style</a:t>
            </a:r>
          </a:p>
        </p:txBody>
      </p:sp>
      <p:sp>
        <p:nvSpPr>
          <p:cNvPr id="3082" name="Rectangle 11"/>
          <p:cNvSpPr>
            <a:spLocks noGrp="1" noChangeArrowheads="1"/>
          </p:cNvSpPr>
          <p:nvPr>
            <p:ph type="body" idx="1"/>
          </p:nvPr>
        </p:nvSpPr>
        <p:spPr bwMode="auto">
          <a:xfrm>
            <a:off x="1614488" y="9068595"/>
            <a:ext cx="7779545" cy="31003875"/>
          </a:xfrm>
          <a:prstGeom prst="rect">
            <a:avLst/>
          </a:prstGeom>
          <a:noFill/>
          <a:ln w="9525">
            <a:noFill/>
            <a:miter lim="800000"/>
            <a:headEnd/>
            <a:tailEnd/>
          </a:ln>
        </p:spPr>
        <p:txBody>
          <a:bodyPr vert="horz" wrap="square" lIns="97952" tIns="48973" rIns="97952" bIns="48973"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l" defTabSz="979290" rtl="0" eaLnBrk="0" fontAlgn="base" hangingPunct="0">
        <a:spcBef>
          <a:spcPct val="0"/>
        </a:spcBef>
        <a:spcAft>
          <a:spcPct val="0"/>
        </a:spcAft>
        <a:defRPr sz="9200">
          <a:solidFill>
            <a:schemeClr val="tx2"/>
          </a:solidFill>
          <a:latin typeface="+mj-lt"/>
          <a:ea typeface="+mj-ea"/>
          <a:cs typeface="+mj-cs"/>
        </a:defRPr>
      </a:lvl1pPr>
      <a:lvl2pPr algn="l" defTabSz="979290" rtl="0" eaLnBrk="0" fontAlgn="base" hangingPunct="0">
        <a:spcBef>
          <a:spcPct val="0"/>
        </a:spcBef>
        <a:spcAft>
          <a:spcPct val="0"/>
        </a:spcAft>
        <a:defRPr sz="9200">
          <a:solidFill>
            <a:schemeClr val="tx2"/>
          </a:solidFill>
          <a:latin typeface="Arial Black" pitchFamily="34" charset="0"/>
        </a:defRPr>
      </a:lvl2pPr>
      <a:lvl3pPr algn="l" defTabSz="979290" rtl="0" eaLnBrk="0" fontAlgn="base" hangingPunct="0">
        <a:spcBef>
          <a:spcPct val="0"/>
        </a:spcBef>
        <a:spcAft>
          <a:spcPct val="0"/>
        </a:spcAft>
        <a:defRPr sz="9200">
          <a:solidFill>
            <a:schemeClr val="tx2"/>
          </a:solidFill>
          <a:latin typeface="Arial Black" pitchFamily="34" charset="0"/>
        </a:defRPr>
      </a:lvl3pPr>
      <a:lvl4pPr algn="l" defTabSz="979290" rtl="0" eaLnBrk="0" fontAlgn="base" hangingPunct="0">
        <a:spcBef>
          <a:spcPct val="0"/>
        </a:spcBef>
        <a:spcAft>
          <a:spcPct val="0"/>
        </a:spcAft>
        <a:defRPr sz="9200">
          <a:solidFill>
            <a:schemeClr val="tx2"/>
          </a:solidFill>
          <a:latin typeface="Arial Black" pitchFamily="34" charset="0"/>
        </a:defRPr>
      </a:lvl4pPr>
      <a:lvl5pPr algn="l" defTabSz="979290" rtl="0" eaLnBrk="0" fontAlgn="base" hangingPunct="0">
        <a:spcBef>
          <a:spcPct val="0"/>
        </a:spcBef>
        <a:spcAft>
          <a:spcPct val="0"/>
        </a:spcAft>
        <a:defRPr sz="9200">
          <a:solidFill>
            <a:schemeClr val="tx2"/>
          </a:solidFill>
          <a:latin typeface="Arial Black" pitchFamily="34" charset="0"/>
        </a:defRPr>
      </a:lvl5pPr>
      <a:lvl6pPr marL="857250" algn="l" defTabSz="979290" rtl="0" fontAlgn="base">
        <a:spcBef>
          <a:spcPct val="0"/>
        </a:spcBef>
        <a:spcAft>
          <a:spcPct val="0"/>
        </a:spcAft>
        <a:defRPr sz="9200">
          <a:solidFill>
            <a:schemeClr val="tx2"/>
          </a:solidFill>
          <a:latin typeface="Arial Black" pitchFamily="34" charset="0"/>
        </a:defRPr>
      </a:lvl6pPr>
      <a:lvl7pPr marL="1714500" algn="l" defTabSz="979290" rtl="0" fontAlgn="base">
        <a:spcBef>
          <a:spcPct val="0"/>
        </a:spcBef>
        <a:spcAft>
          <a:spcPct val="0"/>
        </a:spcAft>
        <a:defRPr sz="9200">
          <a:solidFill>
            <a:schemeClr val="tx2"/>
          </a:solidFill>
          <a:latin typeface="Arial Black" pitchFamily="34" charset="0"/>
        </a:defRPr>
      </a:lvl7pPr>
      <a:lvl8pPr marL="2571750" algn="l" defTabSz="979290" rtl="0" fontAlgn="base">
        <a:spcBef>
          <a:spcPct val="0"/>
        </a:spcBef>
        <a:spcAft>
          <a:spcPct val="0"/>
        </a:spcAft>
        <a:defRPr sz="9200">
          <a:solidFill>
            <a:schemeClr val="tx2"/>
          </a:solidFill>
          <a:latin typeface="Arial Black" pitchFamily="34" charset="0"/>
        </a:defRPr>
      </a:lvl8pPr>
      <a:lvl9pPr marL="3429000" algn="l" defTabSz="979290" rtl="0" fontAlgn="base">
        <a:spcBef>
          <a:spcPct val="0"/>
        </a:spcBef>
        <a:spcAft>
          <a:spcPct val="0"/>
        </a:spcAft>
        <a:defRPr sz="9200">
          <a:solidFill>
            <a:schemeClr val="tx2"/>
          </a:solidFill>
          <a:latin typeface="Arial Black" pitchFamily="34" charset="0"/>
        </a:defRPr>
      </a:lvl9pPr>
    </p:titleStyle>
    <p:bodyStyle>
      <a:lvl1pPr marL="366118" indent="-366118" algn="l" defTabSz="979290" rtl="0" eaLnBrk="0" fontAlgn="base" hangingPunct="0">
        <a:spcBef>
          <a:spcPct val="20000"/>
        </a:spcBef>
        <a:spcAft>
          <a:spcPct val="0"/>
        </a:spcAft>
        <a:buChar char="•"/>
        <a:defRPr sz="3200">
          <a:solidFill>
            <a:schemeClr val="tx1"/>
          </a:solidFill>
          <a:latin typeface="+mn-lt"/>
          <a:ea typeface="+mn-ea"/>
          <a:cs typeface="+mn-cs"/>
        </a:defRPr>
      </a:lvl1pPr>
      <a:lvl2pPr marL="791766" indent="-300634" algn="l" defTabSz="979290" rtl="0" eaLnBrk="0" fontAlgn="base" hangingPunct="0">
        <a:spcBef>
          <a:spcPct val="20000"/>
        </a:spcBef>
        <a:spcAft>
          <a:spcPct val="0"/>
        </a:spcAft>
        <a:buChar char="–"/>
        <a:defRPr sz="3200">
          <a:solidFill>
            <a:schemeClr val="tx1"/>
          </a:solidFill>
          <a:latin typeface="+mn-lt"/>
        </a:defRPr>
      </a:lvl2pPr>
      <a:lvl3pPr marL="1223368" indent="-244078" algn="l" defTabSz="979290" rtl="0" eaLnBrk="0" fontAlgn="base" hangingPunct="0">
        <a:spcBef>
          <a:spcPct val="20000"/>
        </a:spcBef>
        <a:spcAft>
          <a:spcPct val="0"/>
        </a:spcAft>
        <a:buChar char="•"/>
        <a:defRPr sz="2600">
          <a:solidFill>
            <a:schemeClr val="tx1"/>
          </a:solidFill>
          <a:latin typeface="+mn-lt"/>
        </a:defRPr>
      </a:lvl3pPr>
      <a:lvl4pPr marL="1714500" indent="-244078" algn="l" defTabSz="979290" rtl="0" eaLnBrk="0" fontAlgn="base" hangingPunct="0">
        <a:spcBef>
          <a:spcPct val="20000"/>
        </a:spcBef>
        <a:spcAft>
          <a:spcPct val="0"/>
        </a:spcAft>
        <a:buChar char="–"/>
        <a:defRPr sz="2100">
          <a:solidFill>
            <a:schemeClr val="tx1"/>
          </a:solidFill>
          <a:latin typeface="+mn-lt"/>
        </a:defRPr>
      </a:lvl4pPr>
      <a:lvl5pPr marL="2205634" indent="-247056" algn="l" defTabSz="979290" rtl="0" eaLnBrk="0" fontAlgn="base" hangingPunct="0">
        <a:spcBef>
          <a:spcPct val="20000"/>
        </a:spcBef>
        <a:spcAft>
          <a:spcPct val="0"/>
        </a:spcAft>
        <a:buChar char="»"/>
        <a:defRPr sz="2100">
          <a:solidFill>
            <a:schemeClr val="tx1"/>
          </a:solidFill>
          <a:latin typeface="+mn-lt"/>
        </a:defRPr>
      </a:lvl5pPr>
      <a:lvl6pPr marL="3062884" indent="-247056" algn="l" defTabSz="979290" rtl="0" fontAlgn="base">
        <a:spcBef>
          <a:spcPct val="20000"/>
        </a:spcBef>
        <a:spcAft>
          <a:spcPct val="0"/>
        </a:spcAft>
        <a:buChar char="»"/>
        <a:defRPr sz="2100">
          <a:solidFill>
            <a:schemeClr val="tx1"/>
          </a:solidFill>
          <a:latin typeface="+mn-lt"/>
        </a:defRPr>
      </a:lvl6pPr>
      <a:lvl7pPr marL="3920134" indent="-247056" algn="l" defTabSz="979290" rtl="0" fontAlgn="base">
        <a:spcBef>
          <a:spcPct val="20000"/>
        </a:spcBef>
        <a:spcAft>
          <a:spcPct val="0"/>
        </a:spcAft>
        <a:buChar char="»"/>
        <a:defRPr sz="2100">
          <a:solidFill>
            <a:schemeClr val="tx1"/>
          </a:solidFill>
          <a:latin typeface="+mn-lt"/>
        </a:defRPr>
      </a:lvl7pPr>
      <a:lvl8pPr marL="4777384" indent="-247056" algn="l" defTabSz="979290" rtl="0" fontAlgn="base">
        <a:spcBef>
          <a:spcPct val="20000"/>
        </a:spcBef>
        <a:spcAft>
          <a:spcPct val="0"/>
        </a:spcAft>
        <a:buChar char="»"/>
        <a:defRPr sz="2100">
          <a:solidFill>
            <a:schemeClr val="tx1"/>
          </a:solidFill>
          <a:latin typeface="+mn-lt"/>
        </a:defRPr>
      </a:lvl8pPr>
      <a:lvl9pPr marL="5634634" indent="-247056" algn="l" defTabSz="979290" rtl="0" fontAlgn="base">
        <a:spcBef>
          <a:spcPct val="20000"/>
        </a:spcBef>
        <a:spcAft>
          <a:spcPct val="0"/>
        </a:spcAft>
        <a:buChar char="»"/>
        <a:defRPr sz="2100">
          <a:solidFill>
            <a:schemeClr val="tx1"/>
          </a:solidFill>
          <a:latin typeface="+mn-lt"/>
        </a:defRPr>
      </a:lvl9pPr>
    </p:bodyStyle>
    <p:otherStyle>
      <a:defPPr>
        <a:defRPr lang="en-US"/>
      </a:defPPr>
      <a:lvl1pPr marL="0" algn="l" defTabSz="1714500" rtl="0" eaLnBrk="1" latinLnBrk="0" hangingPunct="1">
        <a:defRPr sz="3400" kern="1200">
          <a:solidFill>
            <a:schemeClr val="tx1"/>
          </a:solidFill>
          <a:latin typeface="+mn-lt"/>
          <a:ea typeface="+mn-ea"/>
          <a:cs typeface="+mn-cs"/>
        </a:defRPr>
      </a:lvl1pPr>
      <a:lvl2pPr marL="857250" algn="l" defTabSz="1714500" rtl="0" eaLnBrk="1" latinLnBrk="0" hangingPunct="1">
        <a:defRPr sz="3400" kern="1200">
          <a:solidFill>
            <a:schemeClr val="tx1"/>
          </a:solidFill>
          <a:latin typeface="+mn-lt"/>
          <a:ea typeface="+mn-ea"/>
          <a:cs typeface="+mn-cs"/>
        </a:defRPr>
      </a:lvl2pPr>
      <a:lvl3pPr marL="1714500" algn="l" defTabSz="1714500" rtl="0" eaLnBrk="1" latinLnBrk="0" hangingPunct="1">
        <a:defRPr sz="3400" kern="1200">
          <a:solidFill>
            <a:schemeClr val="tx1"/>
          </a:solidFill>
          <a:latin typeface="+mn-lt"/>
          <a:ea typeface="+mn-ea"/>
          <a:cs typeface="+mn-cs"/>
        </a:defRPr>
      </a:lvl3pPr>
      <a:lvl4pPr marL="2571750" algn="l" defTabSz="1714500" rtl="0" eaLnBrk="1" latinLnBrk="0" hangingPunct="1">
        <a:defRPr sz="3400" kern="1200">
          <a:solidFill>
            <a:schemeClr val="tx1"/>
          </a:solidFill>
          <a:latin typeface="+mn-lt"/>
          <a:ea typeface="+mn-ea"/>
          <a:cs typeface="+mn-cs"/>
        </a:defRPr>
      </a:lvl4pPr>
      <a:lvl5pPr marL="3429000" algn="l" defTabSz="1714500" rtl="0" eaLnBrk="1" latinLnBrk="0" hangingPunct="1">
        <a:defRPr sz="3400" kern="1200">
          <a:solidFill>
            <a:schemeClr val="tx1"/>
          </a:solidFill>
          <a:latin typeface="+mn-lt"/>
          <a:ea typeface="+mn-ea"/>
          <a:cs typeface="+mn-cs"/>
        </a:defRPr>
      </a:lvl5pPr>
      <a:lvl6pPr marL="4286250" algn="l" defTabSz="1714500" rtl="0" eaLnBrk="1" latinLnBrk="0" hangingPunct="1">
        <a:defRPr sz="3400" kern="1200">
          <a:solidFill>
            <a:schemeClr val="tx1"/>
          </a:solidFill>
          <a:latin typeface="+mn-lt"/>
          <a:ea typeface="+mn-ea"/>
          <a:cs typeface="+mn-cs"/>
        </a:defRPr>
      </a:lvl6pPr>
      <a:lvl7pPr marL="5143500" algn="l" defTabSz="1714500" rtl="0" eaLnBrk="1" latinLnBrk="0" hangingPunct="1">
        <a:defRPr sz="3400" kern="1200">
          <a:solidFill>
            <a:schemeClr val="tx1"/>
          </a:solidFill>
          <a:latin typeface="+mn-lt"/>
          <a:ea typeface="+mn-ea"/>
          <a:cs typeface="+mn-cs"/>
        </a:defRPr>
      </a:lvl7pPr>
      <a:lvl8pPr marL="6000750" algn="l" defTabSz="1714500" rtl="0" eaLnBrk="1" latinLnBrk="0" hangingPunct="1">
        <a:defRPr sz="3400" kern="1200">
          <a:solidFill>
            <a:schemeClr val="tx1"/>
          </a:solidFill>
          <a:latin typeface="+mn-lt"/>
          <a:ea typeface="+mn-ea"/>
          <a:cs typeface="+mn-cs"/>
        </a:defRPr>
      </a:lvl8pPr>
      <a:lvl9pPr marL="6858000" algn="l" defTabSz="1714500" rtl="0" eaLnBrk="1" latinLnBrk="0" hangingPunct="1">
        <a:defRPr sz="3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6191250"/>
            <a:ext cx="41148000" cy="34956750"/>
          </a:xfrm>
          <a:prstGeom prst="rect">
            <a:avLst/>
          </a:prstGeom>
          <a:solidFill>
            <a:srgbClr val="AABAC9"/>
          </a:solidFill>
          <a:ln w="9525">
            <a:solidFill>
              <a:schemeClr val="tx1"/>
            </a:solidFill>
            <a:miter lim="800000"/>
            <a:headEnd/>
            <a:tailEnd/>
          </a:ln>
          <a:effectLst/>
        </p:spPr>
        <p:txBody>
          <a:bodyPr wrap="none" lIns="171450" tIns="85725" rIns="171450" bIns="85725" anchor="ctr"/>
          <a:lstStyle/>
          <a:p>
            <a:pPr>
              <a:defRPr/>
            </a:pPr>
            <a:endParaRPr lang="en-US"/>
          </a:p>
        </p:txBody>
      </p:sp>
      <p:sp>
        <p:nvSpPr>
          <p:cNvPr id="102403" name="Rectangle 3"/>
          <p:cNvSpPr>
            <a:spLocks noChangeArrowheads="1"/>
          </p:cNvSpPr>
          <p:nvPr/>
        </p:nvSpPr>
        <p:spPr bwMode="auto">
          <a:xfrm>
            <a:off x="0" y="1"/>
            <a:ext cx="41148000" cy="5965033"/>
          </a:xfrm>
          <a:prstGeom prst="rect">
            <a:avLst/>
          </a:prstGeom>
          <a:solidFill>
            <a:srgbClr val="D7D7D7"/>
          </a:solidFill>
          <a:ln w="9525">
            <a:solidFill>
              <a:schemeClr val="tx1"/>
            </a:solidFill>
            <a:miter lim="800000"/>
            <a:headEnd/>
            <a:tailEnd/>
          </a:ln>
          <a:effectLst/>
        </p:spPr>
        <p:txBody>
          <a:bodyPr wrap="none" lIns="171450" tIns="85725" rIns="171450" bIns="85725" anchor="ctr"/>
          <a:lstStyle/>
          <a:p>
            <a:pPr>
              <a:defRPr/>
            </a:pPr>
            <a:endParaRPr lang="en-US"/>
          </a:p>
        </p:txBody>
      </p:sp>
      <p:sp>
        <p:nvSpPr>
          <p:cNvPr id="102404" name="Rectangle 4"/>
          <p:cNvSpPr>
            <a:spLocks noChangeArrowheads="1"/>
          </p:cNvSpPr>
          <p:nvPr/>
        </p:nvSpPr>
        <p:spPr bwMode="auto">
          <a:xfrm>
            <a:off x="0" y="6000750"/>
            <a:ext cx="41148000" cy="162720"/>
          </a:xfrm>
          <a:prstGeom prst="rect">
            <a:avLst/>
          </a:prstGeom>
          <a:solidFill>
            <a:srgbClr val="660000"/>
          </a:solidFill>
          <a:ln w="9525">
            <a:noFill/>
            <a:miter lim="800000"/>
            <a:headEnd/>
            <a:tailEnd/>
          </a:ln>
          <a:effectLst/>
        </p:spPr>
        <p:txBody>
          <a:bodyPr wrap="none" lIns="171450" tIns="85725" rIns="171450" bIns="85725" anchor="ctr"/>
          <a:lstStyle/>
          <a:p>
            <a:pPr>
              <a:defRPr/>
            </a:pPr>
            <a:endParaRPr lang="en-US"/>
          </a:p>
        </p:txBody>
      </p:sp>
      <p:sp>
        <p:nvSpPr>
          <p:cNvPr id="102405" name="Rectangle 5"/>
          <p:cNvSpPr>
            <a:spLocks noChangeArrowheads="1"/>
          </p:cNvSpPr>
          <p:nvPr/>
        </p:nvSpPr>
        <p:spPr bwMode="auto">
          <a:xfrm>
            <a:off x="642938" y="7048501"/>
            <a:ext cx="9358313"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102406" name="Rectangle 6"/>
          <p:cNvSpPr>
            <a:spLocks noChangeArrowheads="1"/>
          </p:cNvSpPr>
          <p:nvPr/>
        </p:nvSpPr>
        <p:spPr bwMode="auto">
          <a:xfrm>
            <a:off x="10765633" y="7048501"/>
            <a:ext cx="9358313"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102407" name="Rectangle 7"/>
          <p:cNvSpPr>
            <a:spLocks noChangeArrowheads="1"/>
          </p:cNvSpPr>
          <p:nvPr/>
        </p:nvSpPr>
        <p:spPr bwMode="auto">
          <a:xfrm>
            <a:off x="20881182" y="7048501"/>
            <a:ext cx="19454813"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102409" name="Text Box 9"/>
          <p:cNvSpPr txBox="1">
            <a:spLocks noChangeArrowheads="1"/>
          </p:cNvSpPr>
          <p:nvPr/>
        </p:nvSpPr>
        <p:spPr bwMode="auto">
          <a:xfrm>
            <a:off x="566738" y="40485221"/>
            <a:ext cx="2357438" cy="468313"/>
          </a:xfrm>
          <a:prstGeom prst="rect">
            <a:avLst/>
          </a:prstGeom>
          <a:noFill/>
          <a:ln w="9525">
            <a:noFill/>
            <a:miter lim="800000"/>
            <a:headEnd/>
            <a:tailEnd/>
          </a:ln>
          <a:effectLst/>
        </p:spPr>
        <p:txBody>
          <a:bodyPr lIns="97952" tIns="48973" rIns="97952" bIns="48973">
            <a:spAutoFit/>
          </a:bodyPr>
          <a:lstStyle/>
          <a:p>
            <a:pPr defTabSz="979290" eaLnBrk="0" hangingPunct="0">
              <a:lnSpc>
                <a:spcPct val="65000"/>
              </a:lnSpc>
              <a:spcBef>
                <a:spcPct val="50000"/>
              </a:spcBef>
              <a:defRPr/>
            </a:pPr>
            <a:r>
              <a:rPr lang="en-US" sz="600" b="1">
                <a:solidFill>
                  <a:schemeClr val="bg2"/>
                </a:solidFill>
                <a:latin typeface="Arial" charset="0"/>
              </a:rPr>
              <a:t>POSTER TEMPLATES BY:</a:t>
            </a:r>
          </a:p>
          <a:p>
            <a:pPr defTabSz="979290" eaLnBrk="0" hangingPunct="0">
              <a:lnSpc>
                <a:spcPct val="65000"/>
              </a:lnSpc>
              <a:spcBef>
                <a:spcPct val="50000"/>
              </a:spcBef>
              <a:defRPr/>
            </a:pPr>
            <a:r>
              <a:rPr lang="en-US" sz="1100" b="1">
                <a:solidFill>
                  <a:schemeClr val="bg2"/>
                </a:solidFill>
                <a:latin typeface="Arial" charset="0"/>
              </a:rPr>
              <a:t>www.POSTERPRESENTATIONS.com</a:t>
            </a:r>
          </a:p>
        </p:txBody>
      </p:sp>
      <p:sp>
        <p:nvSpPr>
          <p:cNvPr id="4105" name="Rectangle 10"/>
          <p:cNvSpPr>
            <a:spLocks noGrp="1" noChangeArrowheads="1"/>
          </p:cNvSpPr>
          <p:nvPr>
            <p:ph type="title"/>
          </p:nvPr>
        </p:nvSpPr>
        <p:spPr bwMode="auto">
          <a:xfrm>
            <a:off x="900113" y="1591471"/>
            <a:ext cx="39304913" cy="2754313"/>
          </a:xfrm>
          <a:prstGeom prst="rect">
            <a:avLst/>
          </a:prstGeom>
          <a:noFill/>
          <a:ln w="9525">
            <a:noFill/>
            <a:miter lim="800000"/>
            <a:headEnd/>
            <a:tailEnd/>
          </a:ln>
        </p:spPr>
        <p:txBody>
          <a:bodyPr vert="horz" wrap="square" lIns="97952" tIns="48973" rIns="97952" bIns="48973" numCol="1" anchor="ctr" anchorCtr="0" compatLnSpc="1">
            <a:prstTxWarp prst="textNoShape">
              <a:avLst/>
            </a:prstTxWarp>
          </a:bodyPr>
          <a:lstStyle/>
          <a:p>
            <a:pPr lvl="0"/>
            <a:r>
              <a:rPr lang="en-US" smtClean="0"/>
              <a:t>Click to edit Master title style</a:t>
            </a:r>
          </a:p>
        </p:txBody>
      </p:sp>
      <p:sp>
        <p:nvSpPr>
          <p:cNvPr id="4106" name="Rectangle 11"/>
          <p:cNvSpPr>
            <a:spLocks noGrp="1" noChangeArrowheads="1"/>
          </p:cNvSpPr>
          <p:nvPr>
            <p:ph type="body" idx="1"/>
          </p:nvPr>
        </p:nvSpPr>
        <p:spPr bwMode="auto">
          <a:xfrm>
            <a:off x="1614488" y="9068595"/>
            <a:ext cx="7779545" cy="31003875"/>
          </a:xfrm>
          <a:prstGeom prst="rect">
            <a:avLst/>
          </a:prstGeom>
          <a:noFill/>
          <a:ln w="9525">
            <a:noFill/>
            <a:miter lim="800000"/>
            <a:headEnd/>
            <a:tailEnd/>
          </a:ln>
        </p:spPr>
        <p:txBody>
          <a:bodyPr vert="horz" wrap="square" lIns="97952" tIns="48973" rIns="97952" bIns="48973"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txStyles>
    <p:titleStyle>
      <a:lvl1pPr algn="l" defTabSz="979290" rtl="0" eaLnBrk="0" fontAlgn="base" hangingPunct="0">
        <a:spcBef>
          <a:spcPct val="0"/>
        </a:spcBef>
        <a:spcAft>
          <a:spcPct val="0"/>
        </a:spcAft>
        <a:defRPr sz="9200">
          <a:solidFill>
            <a:schemeClr val="tx2"/>
          </a:solidFill>
          <a:latin typeface="+mj-lt"/>
          <a:ea typeface="+mj-ea"/>
          <a:cs typeface="+mj-cs"/>
        </a:defRPr>
      </a:lvl1pPr>
      <a:lvl2pPr algn="l" defTabSz="979290" rtl="0" eaLnBrk="0" fontAlgn="base" hangingPunct="0">
        <a:spcBef>
          <a:spcPct val="0"/>
        </a:spcBef>
        <a:spcAft>
          <a:spcPct val="0"/>
        </a:spcAft>
        <a:defRPr sz="9200">
          <a:solidFill>
            <a:schemeClr val="tx2"/>
          </a:solidFill>
          <a:latin typeface="Arial Black" pitchFamily="34" charset="0"/>
        </a:defRPr>
      </a:lvl2pPr>
      <a:lvl3pPr algn="l" defTabSz="979290" rtl="0" eaLnBrk="0" fontAlgn="base" hangingPunct="0">
        <a:spcBef>
          <a:spcPct val="0"/>
        </a:spcBef>
        <a:spcAft>
          <a:spcPct val="0"/>
        </a:spcAft>
        <a:defRPr sz="9200">
          <a:solidFill>
            <a:schemeClr val="tx2"/>
          </a:solidFill>
          <a:latin typeface="Arial Black" pitchFamily="34" charset="0"/>
        </a:defRPr>
      </a:lvl3pPr>
      <a:lvl4pPr algn="l" defTabSz="979290" rtl="0" eaLnBrk="0" fontAlgn="base" hangingPunct="0">
        <a:spcBef>
          <a:spcPct val="0"/>
        </a:spcBef>
        <a:spcAft>
          <a:spcPct val="0"/>
        </a:spcAft>
        <a:defRPr sz="9200">
          <a:solidFill>
            <a:schemeClr val="tx2"/>
          </a:solidFill>
          <a:latin typeface="Arial Black" pitchFamily="34" charset="0"/>
        </a:defRPr>
      </a:lvl4pPr>
      <a:lvl5pPr algn="l" defTabSz="979290" rtl="0" eaLnBrk="0" fontAlgn="base" hangingPunct="0">
        <a:spcBef>
          <a:spcPct val="0"/>
        </a:spcBef>
        <a:spcAft>
          <a:spcPct val="0"/>
        </a:spcAft>
        <a:defRPr sz="9200">
          <a:solidFill>
            <a:schemeClr val="tx2"/>
          </a:solidFill>
          <a:latin typeface="Arial Black" pitchFamily="34" charset="0"/>
        </a:defRPr>
      </a:lvl5pPr>
      <a:lvl6pPr marL="857250" algn="l" defTabSz="979290" rtl="0" fontAlgn="base">
        <a:spcBef>
          <a:spcPct val="0"/>
        </a:spcBef>
        <a:spcAft>
          <a:spcPct val="0"/>
        </a:spcAft>
        <a:defRPr sz="9200">
          <a:solidFill>
            <a:schemeClr val="tx2"/>
          </a:solidFill>
          <a:latin typeface="Arial Black" pitchFamily="34" charset="0"/>
        </a:defRPr>
      </a:lvl6pPr>
      <a:lvl7pPr marL="1714500" algn="l" defTabSz="979290" rtl="0" fontAlgn="base">
        <a:spcBef>
          <a:spcPct val="0"/>
        </a:spcBef>
        <a:spcAft>
          <a:spcPct val="0"/>
        </a:spcAft>
        <a:defRPr sz="9200">
          <a:solidFill>
            <a:schemeClr val="tx2"/>
          </a:solidFill>
          <a:latin typeface="Arial Black" pitchFamily="34" charset="0"/>
        </a:defRPr>
      </a:lvl7pPr>
      <a:lvl8pPr marL="2571750" algn="l" defTabSz="979290" rtl="0" fontAlgn="base">
        <a:spcBef>
          <a:spcPct val="0"/>
        </a:spcBef>
        <a:spcAft>
          <a:spcPct val="0"/>
        </a:spcAft>
        <a:defRPr sz="9200">
          <a:solidFill>
            <a:schemeClr val="tx2"/>
          </a:solidFill>
          <a:latin typeface="Arial Black" pitchFamily="34" charset="0"/>
        </a:defRPr>
      </a:lvl8pPr>
      <a:lvl9pPr marL="3429000" algn="l" defTabSz="979290" rtl="0" fontAlgn="base">
        <a:spcBef>
          <a:spcPct val="0"/>
        </a:spcBef>
        <a:spcAft>
          <a:spcPct val="0"/>
        </a:spcAft>
        <a:defRPr sz="9200">
          <a:solidFill>
            <a:schemeClr val="tx2"/>
          </a:solidFill>
          <a:latin typeface="Arial Black" pitchFamily="34" charset="0"/>
        </a:defRPr>
      </a:lvl9pPr>
    </p:titleStyle>
    <p:bodyStyle>
      <a:lvl1pPr marL="366118" indent="-366118" algn="l" defTabSz="979290" rtl="0" eaLnBrk="0" fontAlgn="base" hangingPunct="0">
        <a:spcBef>
          <a:spcPct val="20000"/>
        </a:spcBef>
        <a:spcAft>
          <a:spcPct val="0"/>
        </a:spcAft>
        <a:buChar char="•"/>
        <a:defRPr sz="3200">
          <a:solidFill>
            <a:schemeClr val="tx1"/>
          </a:solidFill>
          <a:latin typeface="+mn-lt"/>
          <a:ea typeface="+mn-ea"/>
          <a:cs typeface="+mn-cs"/>
        </a:defRPr>
      </a:lvl1pPr>
      <a:lvl2pPr marL="791766" indent="-300634" algn="l" defTabSz="979290" rtl="0" eaLnBrk="0" fontAlgn="base" hangingPunct="0">
        <a:spcBef>
          <a:spcPct val="20000"/>
        </a:spcBef>
        <a:spcAft>
          <a:spcPct val="0"/>
        </a:spcAft>
        <a:buChar char="–"/>
        <a:defRPr sz="3200">
          <a:solidFill>
            <a:schemeClr val="tx1"/>
          </a:solidFill>
          <a:latin typeface="+mn-lt"/>
        </a:defRPr>
      </a:lvl2pPr>
      <a:lvl3pPr marL="1223368" indent="-244078" algn="l" defTabSz="979290" rtl="0" eaLnBrk="0" fontAlgn="base" hangingPunct="0">
        <a:spcBef>
          <a:spcPct val="20000"/>
        </a:spcBef>
        <a:spcAft>
          <a:spcPct val="0"/>
        </a:spcAft>
        <a:buChar char="•"/>
        <a:defRPr sz="2600">
          <a:solidFill>
            <a:schemeClr val="tx1"/>
          </a:solidFill>
          <a:latin typeface="+mn-lt"/>
        </a:defRPr>
      </a:lvl3pPr>
      <a:lvl4pPr marL="1714500" indent="-244078" algn="l" defTabSz="979290" rtl="0" eaLnBrk="0" fontAlgn="base" hangingPunct="0">
        <a:spcBef>
          <a:spcPct val="20000"/>
        </a:spcBef>
        <a:spcAft>
          <a:spcPct val="0"/>
        </a:spcAft>
        <a:buChar char="–"/>
        <a:defRPr sz="2100">
          <a:solidFill>
            <a:schemeClr val="tx1"/>
          </a:solidFill>
          <a:latin typeface="+mn-lt"/>
        </a:defRPr>
      </a:lvl4pPr>
      <a:lvl5pPr marL="2205634" indent="-247056" algn="l" defTabSz="979290" rtl="0" eaLnBrk="0" fontAlgn="base" hangingPunct="0">
        <a:spcBef>
          <a:spcPct val="20000"/>
        </a:spcBef>
        <a:spcAft>
          <a:spcPct val="0"/>
        </a:spcAft>
        <a:buChar char="»"/>
        <a:defRPr sz="2100">
          <a:solidFill>
            <a:schemeClr val="tx1"/>
          </a:solidFill>
          <a:latin typeface="+mn-lt"/>
        </a:defRPr>
      </a:lvl5pPr>
      <a:lvl6pPr marL="3062884" indent="-247056" algn="l" defTabSz="979290" rtl="0" fontAlgn="base">
        <a:spcBef>
          <a:spcPct val="20000"/>
        </a:spcBef>
        <a:spcAft>
          <a:spcPct val="0"/>
        </a:spcAft>
        <a:buChar char="»"/>
        <a:defRPr sz="2100">
          <a:solidFill>
            <a:schemeClr val="tx1"/>
          </a:solidFill>
          <a:latin typeface="+mn-lt"/>
        </a:defRPr>
      </a:lvl6pPr>
      <a:lvl7pPr marL="3920134" indent="-247056" algn="l" defTabSz="979290" rtl="0" fontAlgn="base">
        <a:spcBef>
          <a:spcPct val="20000"/>
        </a:spcBef>
        <a:spcAft>
          <a:spcPct val="0"/>
        </a:spcAft>
        <a:buChar char="»"/>
        <a:defRPr sz="2100">
          <a:solidFill>
            <a:schemeClr val="tx1"/>
          </a:solidFill>
          <a:latin typeface="+mn-lt"/>
        </a:defRPr>
      </a:lvl7pPr>
      <a:lvl8pPr marL="4777384" indent="-247056" algn="l" defTabSz="979290" rtl="0" fontAlgn="base">
        <a:spcBef>
          <a:spcPct val="20000"/>
        </a:spcBef>
        <a:spcAft>
          <a:spcPct val="0"/>
        </a:spcAft>
        <a:buChar char="»"/>
        <a:defRPr sz="2100">
          <a:solidFill>
            <a:schemeClr val="tx1"/>
          </a:solidFill>
          <a:latin typeface="+mn-lt"/>
        </a:defRPr>
      </a:lvl8pPr>
      <a:lvl9pPr marL="5634634" indent="-247056" algn="l" defTabSz="979290" rtl="0" fontAlgn="base">
        <a:spcBef>
          <a:spcPct val="20000"/>
        </a:spcBef>
        <a:spcAft>
          <a:spcPct val="0"/>
        </a:spcAft>
        <a:buChar char="»"/>
        <a:defRPr sz="2100">
          <a:solidFill>
            <a:schemeClr val="tx1"/>
          </a:solidFill>
          <a:latin typeface="+mn-lt"/>
        </a:defRPr>
      </a:lvl9pPr>
    </p:bodyStyle>
    <p:otherStyle>
      <a:defPPr>
        <a:defRPr lang="en-US"/>
      </a:defPPr>
      <a:lvl1pPr marL="0" algn="l" defTabSz="1714500" rtl="0" eaLnBrk="1" latinLnBrk="0" hangingPunct="1">
        <a:defRPr sz="3400" kern="1200">
          <a:solidFill>
            <a:schemeClr val="tx1"/>
          </a:solidFill>
          <a:latin typeface="+mn-lt"/>
          <a:ea typeface="+mn-ea"/>
          <a:cs typeface="+mn-cs"/>
        </a:defRPr>
      </a:lvl1pPr>
      <a:lvl2pPr marL="857250" algn="l" defTabSz="1714500" rtl="0" eaLnBrk="1" latinLnBrk="0" hangingPunct="1">
        <a:defRPr sz="3400" kern="1200">
          <a:solidFill>
            <a:schemeClr val="tx1"/>
          </a:solidFill>
          <a:latin typeface="+mn-lt"/>
          <a:ea typeface="+mn-ea"/>
          <a:cs typeface="+mn-cs"/>
        </a:defRPr>
      </a:lvl2pPr>
      <a:lvl3pPr marL="1714500" algn="l" defTabSz="1714500" rtl="0" eaLnBrk="1" latinLnBrk="0" hangingPunct="1">
        <a:defRPr sz="3400" kern="1200">
          <a:solidFill>
            <a:schemeClr val="tx1"/>
          </a:solidFill>
          <a:latin typeface="+mn-lt"/>
          <a:ea typeface="+mn-ea"/>
          <a:cs typeface="+mn-cs"/>
        </a:defRPr>
      </a:lvl3pPr>
      <a:lvl4pPr marL="2571750" algn="l" defTabSz="1714500" rtl="0" eaLnBrk="1" latinLnBrk="0" hangingPunct="1">
        <a:defRPr sz="3400" kern="1200">
          <a:solidFill>
            <a:schemeClr val="tx1"/>
          </a:solidFill>
          <a:latin typeface="+mn-lt"/>
          <a:ea typeface="+mn-ea"/>
          <a:cs typeface="+mn-cs"/>
        </a:defRPr>
      </a:lvl4pPr>
      <a:lvl5pPr marL="3429000" algn="l" defTabSz="1714500" rtl="0" eaLnBrk="1" latinLnBrk="0" hangingPunct="1">
        <a:defRPr sz="3400" kern="1200">
          <a:solidFill>
            <a:schemeClr val="tx1"/>
          </a:solidFill>
          <a:latin typeface="+mn-lt"/>
          <a:ea typeface="+mn-ea"/>
          <a:cs typeface="+mn-cs"/>
        </a:defRPr>
      </a:lvl5pPr>
      <a:lvl6pPr marL="4286250" algn="l" defTabSz="1714500" rtl="0" eaLnBrk="1" latinLnBrk="0" hangingPunct="1">
        <a:defRPr sz="3400" kern="1200">
          <a:solidFill>
            <a:schemeClr val="tx1"/>
          </a:solidFill>
          <a:latin typeface="+mn-lt"/>
          <a:ea typeface="+mn-ea"/>
          <a:cs typeface="+mn-cs"/>
        </a:defRPr>
      </a:lvl6pPr>
      <a:lvl7pPr marL="5143500" algn="l" defTabSz="1714500" rtl="0" eaLnBrk="1" latinLnBrk="0" hangingPunct="1">
        <a:defRPr sz="3400" kern="1200">
          <a:solidFill>
            <a:schemeClr val="tx1"/>
          </a:solidFill>
          <a:latin typeface="+mn-lt"/>
          <a:ea typeface="+mn-ea"/>
          <a:cs typeface="+mn-cs"/>
        </a:defRPr>
      </a:lvl7pPr>
      <a:lvl8pPr marL="6000750" algn="l" defTabSz="1714500" rtl="0" eaLnBrk="1" latinLnBrk="0" hangingPunct="1">
        <a:defRPr sz="3400" kern="1200">
          <a:solidFill>
            <a:schemeClr val="tx1"/>
          </a:solidFill>
          <a:latin typeface="+mn-lt"/>
          <a:ea typeface="+mn-ea"/>
          <a:cs typeface="+mn-cs"/>
        </a:defRPr>
      </a:lvl8pPr>
      <a:lvl9pPr marL="6858000" algn="l" defTabSz="1714500" rtl="0" eaLnBrk="1" latinLnBrk="0" hangingPunct="1">
        <a:defRPr sz="3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6191250"/>
            <a:ext cx="41148000" cy="34956750"/>
          </a:xfrm>
          <a:prstGeom prst="rect">
            <a:avLst/>
          </a:prstGeom>
          <a:solidFill>
            <a:srgbClr val="AABAC9"/>
          </a:solidFill>
          <a:ln w="9525">
            <a:solidFill>
              <a:schemeClr val="tx1"/>
            </a:solidFill>
            <a:miter lim="800000"/>
            <a:headEnd/>
            <a:tailEnd/>
          </a:ln>
          <a:effectLst/>
        </p:spPr>
        <p:txBody>
          <a:bodyPr wrap="none" lIns="171450" tIns="85725" rIns="171450" bIns="85725" anchor="ctr"/>
          <a:lstStyle/>
          <a:p>
            <a:pPr>
              <a:defRPr/>
            </a:pPr>
            <a:endParaRPr lang="en-US"/>
          </a:p>
        </p:txBody>
      </p:sp>
      <p:sp>
        <p:nvSpPr>
          <p:cNvPr id="104451" name="Rectangle 3"/>
          <p:cNvSpPr>
            <a:spLocks noChangeArrowheads="1"/>
          </p:cNvSpPr>
          <p:nvPr/>
        </p:nvSpPr>
        <p:spPr bwMode="auto">
          <a:xfrm>
            <a:off x="0" y="1"/>
            <a:ext cx="41148000" cy="5965033"/>
          </a:xfrm>
          <a:prstGeom prst="rect">
            <a:avLst/>
          </a:prstGeom>
          <a:solidFill>
            <a:srgbClr val="D7D7D7"/>
          </a:solidFill>
          <a:ln w="9525">
            <a:solidFill>
              <a:schemeClr val="tx1"/>
            </a:solidFill>
            <a:miter lim="800000"/>
            <a:headEnd/>
            <a:tailEnd/>
          </a:ln>
          <a:effectLst/>
        </p:spPr>
        <p:txBody>
          <a:bodyPr wrap="none" lIns="171450" tIns="85725" rIns="171450" bIns="85725" anchor="ctr"/>
          <a:lstStyle/>
          <a:p>
            <a:pPr>
              <a:defRPr/>
            </a:pPr>
            <a:endParaRPr lang="en-US"/>
          </a:p>
        </p:txBody>
      </p:sp>
      <p:sp>
        <p:nvSpPr>
          <p:cNvPr id="104453" name="Rectangle 5"/>
          <p:cNvSpPr>
            <a:spLocks noChangeArrowheads="1"/>
          </p:cNvSpPr>
          <p:nvPr/>
        </p:nvSpPr>
        <p:spPr bwMode="auto">
          <a:xfrm>
            <a:off x="738188" y="7048501"/>
            <a:ext cx="39695438" cy="33186688"/>
          </a:xfrm>
          <a:prstGeom prst="rect">
            <a:avLst/>
          </a:prstGeom>
          <a:solidFill>
            <a:srgbClr val="D7D7D7"/>
          </a:solidFill>
          <a:ln w="12700">
            <a:solidFill>
              <a:srgbClr val="003466"/>
            </a:solidFill>
            <a:miter lim="800000"/>
            <a:headEnd/>
            <a:tailEnd/>
          </a:ln>
          <a:effectLst/>
        </p:spPr>
        <p:txBody>
          <a:bodyPr wrap="none" lIns="171450" tIns="85725" rIns="171450" bIns="85725" anchor="ctr"/>
          <a:lstStyle/>
          <a:p>
            <a:pPr>
              <a:defRPr/>
            </a:pPr>
            <a:endParaRPr lang="en-US"/>
          </a:p>
        </p:txBody>
      </p:sp>
      <p:sp>
        <p:nvSpPr>
          <p:cNvPr id="104452" name="Rectangle 4"/>
          <p:cNvSpPr>
            <a:spLocks noChangeArrowheads="1"/>
          </p:cNvSpPr>
          <p:nvPr/>
        </p:nvSpPr>
        <p:spPr bwMode="auto">
          <a:xfrm>
            <a:off x="0" y="6000750"/>
            <a:ext cx="41148000" cy="162720"/>
          </a:xfrm>
          <a:prstGeom prst="rect">
            <a:avLst/>
          </a:prstGeom>
          <a:solidFill>
            <a:srgbClr val="660000"/>
          </a:solidFill>
          <a:ln w="9525">
            <a:noFill/>
            <a:miter lim="800000"/>
            <a:headEnd/>
            <a:tailEnd/>
          </a:ln>
          <a:effectLst/>
        </p:spPr>
        <p:txBody>
          <a:bodyPr wrap="none" lIns="171450" tIns="85725" rIns="171450" bIns="85725" anchor="ctr"/>
          <a:lstStyle/>
          <a:p>
            <a:pPr>
              <a:defRPr/>
            </a:pPr>
            <a:endParaRPr lang="en-US"/>
          </a:p>
        </p:txBody>
      </p:sp>
      <p:sp>
        <p:nvSpPr>
          <p:cNvPr id="104457" name="Text Box 9"/>
          <p:cNvSpPr txBox="1">
            <a:spLocks noChangeArrowheads="1"/>
          </p:cNvSpPr>
          <p:nvPr/>
        </p:nvSpPr>
        <p:spPr bwMode="auto">
          <a:xfrm>
            <a:off x="642938" y="40445534"/>
            <a:ext cx="2357438" cy="468313"/>
          </a:xfrm>
          <a:prstGeom prst="rect">
            <a:avLst/>
          </a:prstGeom>
          <a:noFill/>
          <a:ln w="9525">
            <a:noFill/>
            <a:miter lim="800000"/>
            <a:headEnd/>
            <a:tailEnd/>
          </a:ln>
          <a:effectLst/>
        </p:spPr>
        <p:txBody>
          <a:bodyPr lIns="97952" tIns="48973" rIns="97952" bIns="48973">
            <a:spAutoFit/>
          </a:bodyPr>
          <a:lstStyle/>
          <a:p>
            <a:pPr defTabSz="979290" eaLnBrk="0" hangingPunct="0">
              <a:lnSpc>
                <a:spcPct val="65000"/>
              </a:lnSpc>
              <a:spcBef>
                <a:spcPct val="50000"/>
              </a:spcBef>
              <a:defRPr/>
            </a:pPr>
            <a:r>
              <a:rPr lang="en-US" sz="600" b="1">
                <a:solidFill>
                  <a:schemeClr val="bg2"/>
                </a:solidFill>
                <a:latin typeface="Arial" charset="0"/>
              </a:rPr>
              <a:t>POSTER TEMPLATES BY:</a:t>
            </a:r>
          </a:p>
          <a:p>
            <a:pPr defTabSz="979290" eaLnBrk="0" hangingPunct="0">
              <a:lnSpc>
                <a:spcPct val="65000"/>
              </a:lnSpc>
              <a:spcBef>
                <a:spcPct val="50000"/>
              </a:spcBef>
              <a:defRPr/>
            </a:pPr>
            <a:r>
              <a:rPr lang="en-US" sz="1100" b="1">
                <a:solidFill>
                  <a:schemeClr val="bg2"/>
                </a:solidFill>
                <a:latin typeface="Arial" charset="0"/>
              </a:rPr>
              <a:t>www.POSTERPRESENTATIONS.com</a:t>
            </a:r>
          </a:p>
        </p:txBody>
      </p:sp>
      <p:sp>
        <p:nvSpPr>
          <p:cNvPr id="5127" name="Rectangle 10"/>
          <p:cNvSpPr>
            <a:spLocks noGrp="1" noChangeArrowheads="1"/>
          </p:cNvSpPr>
          <p:nvPr>
            <p:ph type="title"/>
          </p:nvPr>
        </p:nvSpPr>
        <p:spPr bwMode="auto">
          <a:xfrm>
            <a:off x="900113" y="1591471"/>
            <a:ext cx="39304913" cy="2754313"/>
          </a:xfrm>
          <a:prstGeom prst="rect">
            <a:avLst/>
          </a:prstGeom>
          <a:noFill/>
          <a:ln w="9525">
            <a:noFill/>
            <a:miter lim="800000"/>
            <a:headEnd/>
            <a:tailEnd/>
          </a:ln>
        </p:spPr>
        <p:txBody>
          <a:bodyPr vert="horz" wrap="square" lIns="97952" tIns="48973" rIns="97952" bIns="48973" numCol="1" anchor="ctr" anchorCtr="0" compatLnSpc="1">
            <a:prstTxWarp prst="textNoShape">
              <a:avLst/>
            </a:prstTxWarp>
          </a:bodyPr>
          <a:lstStyle/>
          <a:p>
            <a:pPr lvl="0"/>
            <a:r>
              <a:rPr lang="en-US" smtClean="0"/>
              <a:t>Click to edit Master title style</a:t>
            </a:r>
          </a:p>
        </p:txBody>
      </p:sp>
      <p:sp>
        <p:nvSpPr>
          <p:cNvPr id="5128" name="Rectangle 11"/>
          <p:cNvSpPr>
            <a:spLocks noGrp="1" noChangeArrowheads="1"/>
          </p:cNvSpPr>
          <p:nvPr>
            <p:ph type="body" idx="1"/>
          </p:nvPr>
        </p:nvSpPr>
        <p:spPr bwMode="auto">
          <a:xfrm>
            <a:off x="1614488" y="7862095"/>
            <a:ext cx="37878545" cy="31321375"/>
          </a:xfrm>
          <a:prstGeom prst="rect">
            <a:avLst/>
          </a:prstGeom>
          <a:noFill/>
          <a:ln w="9525">
            <a:noFill/>
            <a:miter lim="800000"/>
            <a:headEnd/>
            <a:tailEnd/>
          </a:ln>
        </p:spPr>
        <p:txBody>
          <a:bodyPr vert="horz" wrap="square" lIns="97952" tIns="48973" rIns="97952" bIns="48973"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defTabSz="979290" rtl="0" eaLnBrk="0" fontAlgn="base" hangingPunct="0">
        <a:spcBef>
          <a:spcPct val="0"/>
        </a:spcBef>
        <a:spcAft>
          <a:spcPct val="0"/>
        </a:spcAft>
        <a:defRPr sz="9200">
          <a:solidFill>
            <a:schemeClr val="tx2"/>
          </a:solidFill>
          <a:latin typeface="+mj-lt"/>
          <a:ea typeface="+mj-ea"/>
          <a:cs typeface="+mj-cs"/>
        </a:defRPr>
      </a:lvl1pPr>
      <a:lvl2pPr algn="l" defTabSz="979290" rtl="0" eaLnBrk="0" fontAlgn="base" hangingPunct="0">
        <a:spcBef>
          <a:spcPct val="0"/>
        </a:spcBef>
        <a:spcAft>
          <a:spcPct val="0"/>
        </a:spcAft>
        <a:defRPr sz="9200">
          <a:solidFill>
            <a:schemeClr val="tx2"/>
          </a:solidFill>
          <a:latin typeface="Arial Black" pitchFamily="34" charset="0"/>
        </a:defRPr>
      </a:lvl2pPr>
      <a:lvl3pPr algn="l" defTabSz="979290" rtl="0" eaLnBrk="0" fontAlgn="base" hangingPunct="0">
        <a:spcBef>
          <a:spcPct val="0"/>
        </a:spcBef>
        <a:spcAft>
          <a:spcPct val="0"/>
        </a:spcAft>
        <a:defRPr sz="9200">
          <a:solidFill>
            <a:schemeClr val="tx2"/>
          </a:solidFill>
          <a:latin typeface="Arial Black" pitchFamily="34" charset="0"/>
        </a:defRPr>
      </a:lvl3pPr>
      <a:lvl4pPr algn="l" defTabSz="979290" rtl="0" eaLnBrk="0" fontAlgn="base" hangingPunct="0">
        <a:spcBef>
          <a:spcPct val="0"/>
        </a:spcBef>
        <a:spcAft>
          <a:spcPct val="0"/>
        </a:spcAft>
        <a:defRPr sz="9200">
          <a:solidFill>
            <a:schemeClr val="tx2"/>
          </a:solidFill>
          <a:latin typeface="Arial Black" pitchFamily="34" charset="0"/>
        </a:defRPr>
      </a:lvl4pPr>
      <a:lvl5pPr algn="l" defTabSz="979290" rtl="0" eaLnBrk="0" fontAlgn="base" hangingPunct="0">
        <a:spcBef>
          <a:spcPct val="0"/>
        </a:spcBef>
        <a:spcAft>
          <a:spcPct val="0"/>
        </a:spcAft>
        <a:defRPr sz="9200">
          <a:solidFill>
            <a:schemeClr val="tx2"/>
          </a:solidFill>
          <a:latin typeface="Arial Black" pitchFamily="34" charset="0"/>
        </a:defRPr>
      </a:lvl5pPr>
      <a:lvl6pPr marL="857250" algn="l" defTabSz="979290" rtl="0" fontAlgn="base">
        <a:spcBef>
          <a:spcPct val="0"/>
        </a:spcBef>
        <a:spcAft>
          <a:spcPct val="0"/>
        </a:spcAft>
        <a:defRPr sz="9200">
          <a:solidFill>
            <a:schemeClr val="tx2"/>
          </a:solidFill>
          <a:latin typeface="Arial Black" pitchFamily="34" charset="0"/>
        </a:defRPr>
      </a:lvl6pPr>
      <a:lvl7pPr marL="1714500" algn="l" defTabSz="979290" rtl="0" fontAlgn="base">
        <a:spcBef>
          <a:spcPct val="0"/>
        </a:spcBef>
        <a:spcAft>
          <a:spcPct val="0"/>
        </a:spcAft>
        <a:defRPr sz="9200">
          <a:solidFill>
            <a:schemeClr val="tx2"/>
          </a:solidFill>
          <a:latin typeface="Arial Black" pitchFamily="34" charset="0"/>
        </a:defRPr>
      </a:lvl7pPr>
      <a:lvl8pPr marL="2571750" algn="l" defTabSz="979290" rtl="0" fontAlgn="base">
        <a:spcBef>
          <a:spcPct val="0"/>
        </a:spcBef>
        <a:spcAft>
          <a:spcPct val="0"/>
        </a:spcAft>
        <a:defRPr sz="9200">
          <a:solidFill>
            <a:schemeClr val="tx2"/>
          </a:solidFill>
          <a:latin typeface="Arial Black" pitchFamily="34" charset="0"/>
        </a:defRPr>
      </a:lvl8pPr>
      <a:lvl9pPr marL="3429000" algn="l" defTabSz="979290" rtl="0" fontAlgn="base">
        <a:spcBef>
          <a:spcPct val="0"/>
        </a:spcBef>
        <a:spcAft>
          <a:spcPct val="0"/>
        </a:spcAft>
        <a:defRPr sz="9200">
          <a:solidFill>
            <a:schemeClr val="tx2"/>
          </a:solidFill>
          <a:latin typeface="Arial Black" pitchFamily="34" charset="0"/>
        </a:defRPr>
      </a:lvl9pPr>
    </p:titleStyle>
    <p:bodyStyle>
      <a:lvl1pPr marL="366118" indent="-366118" algn="l" defTabSz="979290" rtl="0" eaLnBrk="0" fontAlgn="base" hangingPunct="0">
        <a:spcBef>
          <a:spcPct val="20000"/>
        </a:spcBef>
        <a:spcAft>
          <a:spcPct val="0"/>
        </a:spcAft>
        <a:buChar char="•"/>
        <a:defRPr sz="3200">
          <a:solidFill>
            <a:schemeClr val="tx1"/>
          </a:solidFill>
          <a:latin typeface="+mn-lt"/>
          <a:ea typeface="+mn-ea"/>
          <a:cs typeface="+mn-cs"/>
        </a:defRPr>
      </a:lvl1pPr>
      <a:lvl2pPr marL="791766" indent="-300634" algn="l" defTabSz="979290" rtl="0" eaLnBrk="0" fontAlgn="base" hangingPunct="0">
        <a:spcBef>
          <a:spcPct val="20000"/>
        </a:spcBef>
        <a:spcAft>
          <a:spcPct val="0"/>
        </a:spcAft>
        <a:buChar char="–"/>
        <a:defRPr sz="3200">
          <a:solidFill>
            <a:schemeClr val="tx1"/>
          </a:solidFill>
          <a:latin typeface="+mn-lt"/>
        </a:defRPr>
      </a:lvl2pPr>
      <a:lvl3pPr marL="1223368" indent="-244078" algn="l" defTabSz="979290" rtl="0" eaLnBrk="0" fontAlgn="base" hangingPunct="0">
        <a:spcBef>
          <a:spcPct val="20000"/>
        </a:spcBef>
        <a:spcAft>
          <a:spcPct val="0"/>
        </a:spcAft>
        <a:buChar char="•"/>
        <a:defRPr sz="2600">
          <a:solidFill>
            <a:schemeClr val="tx1"/>
          </a:solidFill>
          <a:latin typeface="+mn-lt"/>
        </a:defRPr>
      </a:lvl3pPr>
      <a:lvl4pPr marL="1714500" indent="-244078" algn="l" defTabSz="979290" rtl="0" eaLnBrk="0" fontAlgn="base" hangingPunct="0">
        <a:spcBef>
          <a:spcPct val="20000"/>
        </a:spcBef>
        <a:spcAft>
          <a:spcPct val="0"/>
        </a:spcAft>
        <a:buChar char="–"/>
        <a:defRPr sz="2100">
          <a:solidFill>
            <a:schemeClr val="tx1"/>
          </a:solidFill>
          <a:latin typeface="+mn-lt"/>
        </a:defRPr>
      </a:lvl4pPr>
      <a:lvl5pPr marL="2205634" indent="-247056" algn="l" defTabSz="979290" rtl="0" eaLnBrk="0" fontAlgn="base" hangingPunct="0">
        <a:spcBef>
          <a:spcPct val="20000"/>
        </a:spcBef>
        <a:spcAft>
          <a:spcPct val="0"/>
        </a:spcAft>
        <a:buChar char="»"/>
        <a:defRPr sz="2100">
          <a:solidFill>
            <a:schemeClr val="tx1"/>
          </a:solidFill>
          <a:latin typeface="+mn-lt"/>
        </a:defRPr>
      </a:lvl5pPr>
      <a:lvl6pPr marL="3062884" indent="-247056" algn="l" defTabSz="979290" rtl="0" fontAlgn="base">
        <a:spcBef>
          <a:spcPct val="20000"/>
        </a:spcBef>
        <a:spcAft>
          <a:spcPct val="0"/>
        </a:spcAft>
        <a:buChar char="»"/>
        <a:defRPr sz="2100">
          <a:solidFill>
            <a:schemeClr val="tx1"/>
          </a:solidFill>
          <a:latin typeface="+mn-lt"/>
        </a:defRPr>
      </a:lvl6pPr>
      <a:lvl7pPr marL="3920134" indent="-247056" algn="l" defTabSz="979290" rtl="0" fontAlgn="base">
        <a:spcBef>
          <a:spcPct val="20000"/>
        </a:spcBef>
        <a:spcAft>
          <a:spcPct val="0"/>
        </a:spcAft>
        <a:buChar char="»"/>
        <a:defRPr sz="2100">
          <a:solidFill>
            <a:schemeClr val="tx1"/>
          </a:solidFill>
          <a:latin typeface="+mn-lt"/>
        </a:defRPr>
      </a:lvl7pPr>
      <a:lvl8pPr marL="4777384" indent="-247056" algn="l" defTabSz="979290" rtl="0" fontAlgn="base">
        <a:spcBef>
          <a:spcPct val="20000"/>
        </a:spcBef>
        <a:spcAft>
          <a:spcPct val="0"/>
        </a:spcAft>
        <a:buChar char="»"/>
        <a:defRPr sz="2100">
          <a:solidFill>
            <a:schemeClr val="tx1"/>
          </a:solidFill>
          <a:latin typeface="+mn-lt"/>
        </a:defRPr>
      </a:lvl8pPr>
      <a:lvl9pPr marL="5634634" indent="-247056" algn="l" defTabSz="979290" rtl="0" fontAlgn="base">
        <a:spcBef>
          <a:spcPct val="20000"/>
        </a:spcBef>
        <a:spcAft>
          <a:spcPct val="0"/>
        </a:spcAft>
        <a:buChar char="»"/>
        <a:defRPr sz="2100">
          <a:solidFill>
            <a:schemeClr val="tx1"/>
          </a:solidFill>
          <a:latin typeface="+mn-lt"/>
        </a:defRPr>
      </a:lvl9pPr>
    </p:bodyStyle>
    <p:otherStyle>
      <a:defPPr>
        <a:defRPr lang="en-US"/>
      </a:defPPr>
      <a:lvl1pPr marL="0" algn="l" defTabSz="1714500" rtl="0" eaLnBrk="1" latinLnBrk="0" hangingPunct="1">
        <a:defRPr sz="3400" kern="1200">
          <a:solidFill>
            <a:schemeClr val="tx1"/>
          </a:solidFill>
          <a:latin typeface="+mn-lt"/>
          <a:ea typeface="+mn-ea"/>
          <a:cs typeface="+mn-cs"/>
        </a:defRPr>
      </a:lvl1pPr>
      <a:lvl2pPr marL="857250" algn="l" defTabSz="1714500" rtl="0" eaLnBrk="1" latinLnBrk="0" hangingPunct="1">
        <a:defRPr sz="3400" kern="1200">
          <a:solidFill>
            <a:schemeClr val="tx1"/>
          </a:solidFill>
          <a:latin typeface="+mn-lt"/>
          <a:ea typeface="+mn-ea"/>
          <a:cs typeface="+mn-cs"/>
        </a:defRPr>
      </a:lvl2pPr>
      <a:lvl3pPr marL="1714500" algn="l" defTabSz="1714500" rtl="0" eaLnBrk="1" latinLnBrk="0" hangingPunct="1">
        <a:defRPr sz="3400" kern="1200">
          <a:solidFill>
            <a:schemeClr val="tx1"/>
          </a:solidFill>
          <a:latin typeface="+mn-lt"/>
          <a:ea typeface="+mn-ea"/>
          <a:cs typeface="+mn-cs"/>
        </a:defRPr>
      </a:lvl3pPr>
      <a:lvl4pPr marL="2571750" algn="l" defTabSz="1714500" rtl="0" eaLnBrk="1" latinLnBrk="0" hangingPunct="1">
        <a:defRPr sz="3400" kern="1200">
          <a:solidFill>
            <a:schemeClr val="tx1"/>
          </a:solidFill>
          <a:latin typeface="+mn-lt"/>
          <a:ea typeface="+mn-ea"/>
          <a:cs typeface="+mn-cs"/>
        </a:defRPr>
      </a:lvl4pPr>
      <a:lvl5pPr marL="3429000" algn="l" defTabSz="1714500" rtl="0" eaLnBrk="1" latinLnBrk="0" hangingPunct="1">
        <a:defRPr sz="3400" kern="1200">
          <a:solidFill>
            <a:schemeClr val="tx1"/>
          </a:solidFill>
          <a:latin typeface="+mn-lt"/>
          <a:ea typeface="+mn-ea"/>
          <a:cs typeface="+mn-cs"/>
        </a:defRPr>
      </a:lvl5pPr>
      <a:lvl6pPr marL="4286250" algn="l" defTabSz="1714500" rtl="0" eaLnBrk="1" latinLnBrk="0" hangingPunct="1">
        <a:defRPr sz="3400" kern="1200">
          <a:solidFill>
            <a:schemeClr val="tx1"/>
          </a:solidFill>
          <a:latin typeface="+mn-lt"/>
          <a:ea typeface="+mn-ea"/>
          <a:cs typeface="+mn-cs"/>
        </a:defRPr>
      </a:lvl6pPr>
      <a:lvl7pPr marL="5143500" algn="l" defTabSz="1714500" rtl="0" eaLnBrk="1" latinLnBrk="0" hangingPunct="1">
        <a:defRPr sz="3400" kern="1200">
          <a:solidFill>
            <a:schemeClr val="tx1"/>
          </a:solidFill>
          <a:latin typeface="+mn-lt"/>
          <a:ea typeface="+mn-ea"/>
          <a:cs typeface="+mn-cs"/>
        </a:defRPr>
      </a:lvl7pPr>
      <a:lvl8pPr marL="6000750" algn="l" defTabSz="1714500" rtl="0" eaLnBrk="1" latinLnBrk="0" hangingPunct="1">
        <a:defRPr sz="3400" kern="1200">
          <a:solidFill>
            <a:schemeClr val="tx1"/>
          </a:solidFill>
          <a:latin typeface="+mn-lt"/>
          <a:ea typeface="+mn-ea"/>
          <a:cs typeface="+mn-cs"/>
        </a:defRPr>
      </a:lvl8pPr>
      <a:lvl9pPr marL="6858000" algn="l" defTabSz="1714500" rtl="0" eaLnBrk="1" latinLnBrk="0" hangingPunct="1">
        <a:defRPr sz="3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3.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g"/><Relationship Id="rId2" Type="http://schemas.openxmlformats.org/officeDocument/2006/relationships/image" Target="../media/image2.png"/><Relationship Id="rId16"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irb.ufl.edu/irb01/" TargetMode="Externa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studyconnect.ctsi.ufl.edu/" TargetMode="External"/><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606" y="5185980"/>
            <a:ext cx="2497656" cy="39743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5037" y="5564429"/>
            <a:ext cx="3120569" cy="2717638"/>
          </a:xfrm>
          <a:prstGeom prst="rect">
            <a:avLst/>
          </a:prstGeom>
        </p:spPr>
      </p:pic>
      <p:sp>
        <p:nvSpPr>
          <p:cNvPr id="12" name="Text Box 183"/>
          <p:cNvSpPr txBox="1">
            <a:spLocks noChangeArrowheads="1"/>
          </p:cNvSpPr>
          <p:nvPr/>
        </p:nvSpPr>
        <p:spPr bwMode="auto">
          <a:xfrm>
            <a:off x="14415247" y="4872649"/>
            <a:ext cx="12592331" cy="24756777"/>
          </a:xfrm>
          <a:prstGeom prst="rect">
            <a:avLst/>
          </a:prstGeom>
          <a:noFill/>
          <a:ln w="9525">
            <a:noFill/>
            <a:miter lim="800000"/>
            <a:headEnd/>
            <a:tailEnd/>
          </a:ln>
        </p:spPr>
        <p:txBody>
          <a:bodyPr wrap="square" lIns="514350" tIns="514350" rIns="514350" bIns="0">
            <a:spAutoFit/>
          </a:bodyPr>
          <a:lstStyle/>
          <a:p>
            <a:pPr marL="107156" indent="-107156" defTabSz="4702969">
              <a:tabLst>
                <a:tab pos="3643313" algn="l"/>
              </a:tabLst>
            </a:pPr>
            <a:r>
              <a:rPr lang="en-US" sz="4500" b="1" dirty="0" smtClean="0">
                <a:solidFill>
                  <a:schemeClr val="accent2">
                    <a:lumMod val="75000"/>
                  </a:schemeClr>
                </a:solidFill>
                <a:latin typeface="Franklin Gothic Medium" pitchFamily="34" charset="0"/>
              </a:rPr>
              <a:t>Method</a:t>
            </a:r>
          </a:p>
          <a:p>
            <a:pPr marL="107156" indent="-107156" defTabSz="4702969">
              <a:tabLst>
                <a:tab pos="3643313" algn="l"/>
              </a:tabLst>
            </a:pPr>
            <a:endParaRPr lang="en-US" b="1" dirty="0" smtClean="0"/>
          </a:p>
          <a:p>
            <a:pPr marL="107156" indent="-107156" defTabSz="4702969">
              <a:tabLst>
                <a:tab pos="3643313" algn="l"/>
              </a:tabLst>
            </a:pPr>
            <a:endParaRPr lang="en-US" b="1" dirty="0" smtClean="0"/>
          </a:p>
          <a:p>
            <a:pPr marL="107156" indent="-107156" defTabSz="4702969">
              <a:tabLst>
                <a:tab pos="3643313" algn="l"/>
              </a:tabLst>
            </a:pPr>
            <a:endParaRPr lang="en-US" b="1" dirty="0" smtClean="0"/>
          </a:p>
          <a:p>
            <a:pPr marL="107156" indent="-107156" defTabSz="4702969">
              <a:tabLst>
                <a:tab pos="3643313" algn="l"/>
              </a:tabLst>
            </a:pPr>
            <a:endParaRPr lang="en-US" b="1" dirty="0"/>
          </a:p>
          <a:p>
            <a:pPr marL="107156" indent="-107156" defTabSz="4702969">
              <a:tabLst>
                <a:tab pos="3643313" algn="l"/>
              </a:tabLst>
            </a:pPr>
            <a:endParaRPr lang="en-US" b="1" dirty="0" smtClean="0"/>
          </a:p>
          <a:p>
            <a:pPr marL="107156" indent="-107156" defTabSz="4702969">
              <a:tabLst>
                <a:tab pos="3643313" algn="l"/>
              </a:tabLst>
            </a:pPr>
            <a:endParaRPr lang="en-US" b="1" dirty="0"/>
          </a:p>
          <a:p>
            <a:pPr marL="107156" indent="-107156" defTabSz="4702969">
              <a:tabLst>
                <a:tab pos="3643313" algn="l"/>
              </a:tabLst>
            </a:pPr>
            <a:endParaRPr lang="en-US" b="1" dirty="0" smtClean="0"/>
          </a:p>
          <a:p>
            <a:pPr marL="107156" indent="-107156" defTabSz="4702969">
              <a:tabLst>
                <a:tab pos="3643313" algn="l"/>
              </a:tabLst>
            </a:pPr>
            <a:endParaRPr lang="en-US" b="1" dirty="0" smtClean="0"/>
          </a:p>
          <a:p>
            <a:pPr marL="107156" indent="-107156" defTabSz="4702969">
              <a:tabLst>
                <a:tab pos="3643313" algn="l"/>
              </a:tabLst>
            </a:pPr>
            <a:endParaRPr lang="en-US" b="1" dirty="0"/>
          </a:p>
          <a:p>
            <a:pPr marL="107156" indent="-107156" defTabSz="4702969">
              <a:tabLst>
                <a:tab pos="3643313" algn="l"/>
              </a:tabLst>
            </a:pPr>
            <a:endParaRPr lang="en-US" b="1" dirty="0" smtClean="0"/>
          </a:p>
          <a:p>
            <a:pPr marL="107156" indent="-107156" defTabSz="4702969">
              <a:tabLst>
                <a:tab pos="3643313" algn="l"/>
              </a:tabLst>
            </a:pPr>
            <a:r>
              <a:rPr lang="en-US" b="1" dirty="0" smtClean="0"/>
              <a:t>How </a:t>
            </a:r>
            <a:r>
              <a:rPr lang="en-US" b="1" dirty="0"/>
              <a:t>are data being collected? </a:t>
            </a:r>
            <a:endParaRPr lang="en-US" dirty="0"/>
          </a:p>
          <a:p>
            <a:r>
              <a:rPr lang="en-US" dirty="0" smtClean="0"/>
              <a:t>Data </a:t>
            </a:r>
            <a:r>
              <a:rPr lang="en-US" dirty="0"/>
              <a:t>collection is done manually from paper IRB </a:t>
            </a:r>
            <a:r>
              <a:rPr lang="en-US" dirty="0" smtClean="0"/>
              <a:t>records. </a:t>
            </a:r>
            <a:r>
              <a:rPr lang="en-US" dirty="0"/>
              <a:t>Every member of the CTSI Study Registry team is thoroughly trained on primary data collection </a:t>
            </a:r>
            <a:r>
              <a:rPr lang="en-US" dirty="0" smtClean="0"/>
              <a:t>techniques, which includes extensive review of the data dictionary, code book </a:t>
            </a:r>
            <a:r>
              <a:rPr lang="en-US" dirty="0"/>
              <a:t>and working with IRB </a:t>
            </a:r>
            <a:r>
              <a:rPr lang="en-US" dirty="0" smtClean="0"/>
              <a:t>files.</a:t>
            </a:r>
          </a:p>
          <a:p>
            <a:endParaRPr lang="en-US" dirty="0"/>
          </a:p>
          <a:p>
            <a:r>
              <a:rPr lang="en-US" dirty="0"/>
              <a:t>All team members are required to spend a full day shadowing an experienced coder. This process includes reading through previously coded protocols to understand how NIH data elements are coded with a mentor there to field </a:t>
            </a:r>
            <a:r>
              <a:rPr lang="en-US" dirty="0" smtClean="0"/>
              <a:t>questions. </a:t>
            </a:r>
            <a:r>
              <a:rPr lang="en-US" dirty="0"/>
              <a:t>Team members begin data collection on their own once mentoring is </a:t>
            </a:r>
            <a:r>
              <a:rPr lang="en-US" dirty="0" smtClean="0"/>
              <a:t>complete.</a:t>
            </a:r>
          </a:p>
          <a:p>
            <a:endParaRPr lang="en-US" dirty="0"/>
          </a:p>
          <a:p>
            <a:r>
              <a:rPr lang="en-US" dirty="0" smtClean="0"/>
              <a:t>Quality </a:t>
            </a:r>
            <a:r>
              <a:rPr lang="en-US" dirty="0"/>
              <a:t>Assurance sessions are scheduled bi-weekly to ensure accuracy and consistency with the data collection process</a:t>
            </a:r>
            <a:r>
              <a:rPr lang="en-US" dirty="0" smtClean="0"/>
              <a:t>.</a:t>
            </a:r>
            <a:r>
              <a:rPr lang="en-US" dirty="0"/>
              <a:t> As a final step to ensure accuracy, the PI of each study is given the opportunity to review the information that will be publicly available on the UF </a:t>
            </a:r>
            <a:r>
              <a:rPr lang="en-US" dirty="0" err="1"/>
              <a:t>StudyConnect</a:t>
            </a:r>
            <a:r>
              <a:rPr lang="en-US" dirty="0"/>
              <a:t> website</a:t>
            </a:r>
            <a:r>
              <a:rPr lang="en-US" dirty="0" smtClean="0"/>
              <a:t>.</a:t>
            </a:r>
          </a:p>
          <a:p>
            <a:endParaRPr lang="en-US" dirty="0" smtClean="0"/>
          </a:p>
          <a:p>
            <a:r>
              <a:rPr lang="en-US" i="1" dirty="0" smtClean="0"/>
              <a:t>Figure 2.  Data collection process.  All studies are stored in the registry.  Actively enrolling studies are also presented on UF </a:t>
            </a:r>
            <a:r>
              <a:rPr lang="en-US" i="1" dirty="0" err="1" smtClean="0"/>
              <a:t>StudyConnect</a:t>
            </a:r>
            <a:endParaRPr lang="en-US" i="1" dirty="0" smtClean="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t>What </a:t>
            </a:r>
            <a:r>
              <a:rPr lang="en-US" b="1" dirty="0"/>
              <a:t>data are being </a:t>
            </a:r>
            <a:r>
              <a:rPr lang="en-US" b="1" dirty="0" smtClean="0"/>
              <a:t>collected?</a:t>
            </a:r>
            <a:endParaRPr lang="en-US" dirty="0"/>
          </a:p>
          <a:p>
            <a:r>
              <a:rPr lang="en-US" dirty="0" smtClean="0"/>
              <a:t>37 </a:t>
            </a:r>
            <a:r>
              <a:rPr lang="en-US" dirty="0"/>
              <a:t>data elements </a:t>
            </a:r>
            <a:r>
              <a:rPr lang="en-US" dirty="0" smtClean="0"/>
              <a:t>are </a:t>
            </a:r>
            <a:r>
              <a:rPr lang="en-US" dirty="0"/>
              <a:t>being collected across the four UF IRBs for all human subject research studies approved at UF since 2008 (full board, expedited and exempt). </a:t>
            </a:r>
          </a:p>
          <a:p>
            <a:endParaRPr lang="en-US" dirty="0" smtClean="0"/>
          </a:p>
          <a:p>
            <a:r>
              <a:rPr lang="en-US" i="1" dirty="0" smtClean="0"/>
              <a:t>Figure 3.  Data Collection Form</a:t>
            </a:r>
            <a:r>
              <a:rPr lang="en-US" i="1" dirty="0"/>
              <a:t>. D</a:t>
            </a:r>
            <a:r>
              <a:rPr lang="en-US" i="1" dirty="0" smtClean="0"/>
              <a:t>ata </a:t>
            </a:r>
            <a:r>
              <a:rPr lang="en-US" i="1" dirty="0"/>
              <a:t>elements colored green are used to identify actively enrolling studies for possible inclusion on UF </a:t>
            </a:r>
            <a:r>
              <a:rPr lang="en-US" i="1" dirty="0" err="1"/>
              <a:t>StudyConnect</a:t>
            </a:r>
            <a:r>
              <a:rPr lang="en-US" i="1" dirty="0"/>
              <a:t>. </a:t>
            </a:r>
            <a:r>
              <a:rPr lang="en-US" i="1" dirty="0" smtClean="0"/>
              <a:t>Selection criteria: </a:t>
            </a:r>
            <a:r>
              <a:rPr lang="en-US" i="1" dirty="0"/>
              <a:t>Review Type = full board or expedited, Active = yes, Has enrollment ended = </a:t>
            </a:r>
            <a:r>
              <a:rPr lang="en-US" i="1" dirty="0" smtClean="0"/>
              <a:t>no.  </a:t>
            </a:r>
            <a:r>
              <a:rPr lang="en-US" i="1" dirty="0"/>
              <a:t>D</a:t>
            </a:r>
            <a:r>
              <a:rPr lang="en-US" i="1" dirty="0" smtClean="0"/>
              <a:t>ata </a:t>
            </a:r>
            <a:r>
              <a:rPr lang="en-US" i="1" dirty="0"/>
              <a:t>elements colored blue are either searchable or displayed on the UF </a:t>
            </a:r>
            <a:r>
              <a:rPr lang="en-US" i="1" dirty="0" err="1"/>
              <a:t>StudyConnect</a:t>
            </a:r>
            <a:r>
              <a:rPr lang="en-US" i="1" dirty="0"/>
              <a:t> website, which is available to the public. All other data elements are housed in a database maintained by the CTSI. </a:t>
            </a:r>
            <a:endParaRPr lang="en-US" b="1" i="1" dirty="0">
              <a:solidFill>
                <a:schemeClr val="accent2">
                  <a:lumMod val="75000"/>
                </a:schemeClr>
              </a:solidFill>
              <a:latin typeface="Franklin Gothic Medium" pitchFamily="34" charset="0"/>
            </a:endParaRPr>
          </a:p>
        </p:txBody>
      </p:sp>
      <p:sp>
        <p:nvSpPr>
          <p:cNvPr id="7181" name="Text Box 183"/>
          <p:cNvSpPr txBox="1">
            <a:spLocks noChangeArrowheads="1"/>
          </p:cNvSpPr>
          <p:nvPr/>
        </p:nvSpPr>
        <p:spPr bwMode="auto">
          <a:xfrm>
            <a:off x="27974146" y="4806647"/>
            <a:ext cx="12592331" cy="19678464"/>
          </a:xfrm>
          <a:prstGeom prst="rect">
            <a:avLst/>
          </a:prstGeom>
          <a:noFill/>
          <a:ln w="9525">
            <a:noFill/>
            <a:miter lim="800000"/>
            <a:headEnd/>
            <a:tailEnd/>
          </a:ln>
        </p:spPr>
        <p:txBody>
          <a:bodyPr wrap="square" lIns="514350" tIns="514350" rIns="514350" bIns="0">
            <a:spAutoFit/>
          </a:bodyPr>
          <a:lstStyle/>
          <a:p>
            <a:pPr marL="107156" indent="-107156" defTabSz="4702969">
              <a:tabLst>
                <a:tab pos="3643313" algn="l"/>
              </a:tabLst>
            </a:pPr>
            <a:r>
              <a:rPr lang="en-US" sz="4500" b="1" dirty="0" smtClean="0">
                <a:solidFill>
                  <a:schemeClr val="accent2">
                    <a:lumMod val="75000"/>
                  </a:schemeClr>
                </a:solidFill>
                <a:latin typeface="Franklin Gothic Medium" pitchFamily="34" charset="0"/>
              </a:rPr>
              <a:t>Results</a:t>
            </a:r>
          </a:p>
          <a:p>
            <a:pPr marL="107156" indent="-107156" defTabSz="4702969">
              <a:tabLst>
                <a:tab pos="3643313" algn="l"/>
              </a:tabLst>
            </a:pPr>
            <a:r>
              <a:rPr lang="en-US" i="1" dirty="0" smtClean="0"/>
              <a:t>Table 2.  Data collection progress as of March 30, 2012.</a:t>
            </a:r>
          </a:p>
          <a:p>
            <a:pPr marL="107156" indent="-107156" defTabSz="4702969">
              <a:tabLst>
                <a:tab pos="3643313" algn="l"/>
              </a:tabLst>
            </a:pPr>
            <a:endParaRPr lang="en-US" i="1" dirty="0"/>
          </a:p>
          <a:p>
            <a:pPr marL="107156" indent="-107156" defTabSz="4702969">
              <a:tabLst>
                <a:tab pos="3643313" algn="l"/>
              </a:tabLst>
            </a:pPr>
            <a:endParaRPr lang="en-US" b="1" dirty="0" smtClean="0"/>
          </a:p>
          <a:p>
            <a:pPr marL="107156" indent="-107156" defTabSz="4702969">
              <a:tabLst>
                <a:tab pos="3643313" algn="l"/>
              </a:tabLst>
            </a:pPr>
            <a:endParaRPr lang="en-US" b="1" dirty="0"/>
          </a:p>
          <a:p>
            <a:pPr marL="107156" indent="-107156" defTabSz="4702969">
              <a:tabLst>
                <a:tab pos="3643313" algn="l"/>
              </a:tabLst>
            </a:pPr>
            <a:endParaRPr lang="en-US" b="1" dirty="0" smtClean="0"/>
          </a:p>
          <a:p>
            <a:pPr marL="107156" indent="-107156" defTabSz="4702969">
              <a:tabLst>
                <a:tab pos="3643313" algn="l"/>
              </a:tabLst>
            </a:pPr>
            <a:endParaRPr lang="en-US" b="1" dirty="0"/>
          </a:p>
          <a:p>
            <a:pPr marL="107156" indent="-107156" defTabSz="4702969">
              <a:tabLst>
                <a:tab pos="3643313" algn="l"/>
              </a:tabLst>
            </a:pPr>
            <a:endParaRPr lang="en-US" b="1" dirty="0" smtClean="0"/>
          </a:p>
          <a:p>
            <a:pPr marL="107156" indent="-107156" defTabSz="4702969">
              <a:tabLst>
                <a:tab pos="3643313" algn="l"/>
              </a:tabLst>
            </a:pPr>
            <a:endParaRPr lang="en-US" b="1" dirty="0"/>
          </a:p>
          <a:p>
            <a:pPr marL="107156" indent="-107156" defTabSz="4702969">
              <a:tabLst>
                <a:tab pos="3643313" algn="l"/>
              </a:tabLst>
            </a:pPr>
            <a:endParaRPr lang="en-US" b="1" dirty="0" smtClean="0"/>
          </a:p>
          <a:p>
            <a:pPr marL="107156" indent="-107156" defTabSz="4702969">
              <a:tabLst>
                <a:tab pos="3643313" algn="l"/>
              </a:tabLst>
            </a:pPr>
            <a:endParaRPr lang="en-US" b="1" dirty="0"/>
          </a:p>
          <a:p>
            <a:pPr marL="107156" indent="-107156" defTabSz="4702969">
              <a:tabLst>
                <a:tab pos="3643313" algn="l"/>
              </a:tabLst>
            </a:pPr>
            <a:endParaRPr lang="en-US" b="1" dirty="0" smtClean="0"/>
          </a:p>
          <a:p>
            <a:pPr marL="107156" indent="-107156" defTabSz="4702969">
              <a:tabLst>
                <a:tab pos="3643313" algn="l"/>
              </a:tabLst>
            </a:pPr>
            <a:endParaRPr lang="en-US" sz="2500" i="1" dirty="0" smtClean="0"/>
          </a:p>
          <a:p>
            <a:pPr marL="107156" indent="-107156" defTabSz="4702969">
              <a:tabLst>
                <a:tab pos="3643313" algn="l"/>
              </a:tabLst>
            </a:pPr>
            <a:r>
              <a:rPr lang="en-US" i="1" dirty="0" smtClean="0"/>
              <a:t>Figure 3.Translational Research at the University of Florida-overall and by IRB 2011</a:t>
            </a:r>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a:p>
          <a:p>
            <a:pPr marL="107156" indent="-107156" defTabSz="4702969">
              <a:tabLst>
                <a:tab pos="3643313" algn="l"/>
              </a:tabLst>
            </a:pPr>
            <a:endParaRPr lang="en-US" dirty="0" smtClean="0"/>
          </a:p>
          <a:p>
            <a:pPr marL="107156" indent="-107156" defTabSz="4702969">
              <a:tabLst>
                <a:tab pos="3643313" algn="l"/>
              </a:tabLst>
            </a:pPr>
            <a:endParaRPr lang="en-US" dirty="0" smtClean="0"/>
          </a:p>
          <a:p>
            <a:pPr marL="107156" indent="-107156" defTabSz="4702969">
              <a:tabLst>
                <a:tab pos="3643313" algn="l"/>
              </a:tabLst>
            </a:pPr>
            <a:r>
              <a:rPr lang="en-US" i="1" dirty="0" smtClean="0"/>
              <a:t>Figure 4.  UF Study Connect web site </a:t>
            </a:r>
            <a:r>
              <a:rPr lang="en-US" i="1" dirty="0" smtClean="0">
                <a:hlinkClick r:id="rId4"/>
              </a:rPr>
              <a:t>http://studyconnect.ctsi.ufl.edu</a:t>
            </a:r>
            <a:r>
              <a:rPr lang="en-US" i="1" dirty="0"/>
              <a:t>. UF </a:t>
            </a:r>
            <a:r>
              <a:rPr lang="en-US" i="1" dirty="0" err="1"/>
              <a:t>StudyConnect</a:t>
            </a:r>
            <a:r>
              <a:rPr lang="en-US" i="1" dirty="0"/>
              <a:t> launched January 19, 2012 with 276 studies; 117 studies added since launch for 219 PIs</a:t>
            </a:r>
          </a:p>
          <a:p>
            <a:pPr marL="107156" indent="-107156" defTabSz="4702969">
              <a:tabLst>
                <a:tab pos="3643313" algn="l"/>
              </a:tabLst>
            </a:pPr>
            <a:endParaRPr lang="en-US" i="1" dirty="0"/>
          </a:p>
        </p:txBody>
      </p:sp>
      <p:graphicFrame>
        <p:nvGraphicFramePr>
          <p:cNvPr id="8" name="Table 7"/>
          <p:cNvGraphicFramePr>
            <a:graphicFrameLocks noGrp="1"/>
          </p:cNvGraphicFramePr>
          <p:nvPr>
            <p:extLst>
              <p:ext uri="{D42A27DB-BD31-4B8C-83A1-F6EECF244321}">
                <p14:modId xmlns:p14="http://schemas.microsoft.com/office/powerpoint/2010/main" val="500201938"/>
              </p:ext>
            </p:extLst>
          </p:nvPr>
        </p:nvGraphicFramePr>
        <p:xfrm>
          <a:off x="28050785" y="6748231"/>
          <a:ext cx="12430523" cy="3914418"/>
        </p:xfrm>
        <a:graphic>
          <a:graphicData uri="http://schemas.openxmlformats.org/drawingml/2006/table">
            <a:tbl>
              <a:tblPr firstRow="1" bandRow="1">
                <a:tableStyleId>{5C22544A-7EE6-4342-B048-85BDC9FD1C3A}</a:tableStyleId>
              </a:tblPr>
              <a:tblGrid>
                <a:gridCol w="1775789"/>
                <a:gridCol w="1775789"/>
                <a:gridCol w="1775789"/>
                <a:gridCol w="1775789"/>
                <a:gridCol w="1775789"/>
                <a:gridCol w="1775789"/>
                <a:gridCol w="1775789"/>
              </a:tblGrid>
              <a:tr h="652403">
                <a:tc>
                  <a:txBody>
                    <a:bodyPr/>
                    <a:lstStyle/>
                    <a:p>
                      <a:pPr marL="0" algn="l" defTabSz="1714500" rtl="0" eaLnBrk="1" latinLnBrk="0" hangingPunct="1"/>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2008</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2009</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2010</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2011</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2012</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Total</a:t>
                      </a:r>
                      <a:endParaRPr lang="en-US" sz="2600" kern="1200" dirty="0">
                        <a:solidFill>
                          <a:schemeClr val="accent2">
                            <a:lumMod val="75000"/>
                          </a:schemeClr>
                        </a:solidFill>
                        <a:latin typeface="+mn-lt"/>
                        <a:ea typeface="+mn-ea"/>
                        <a:cs typeface="+mn-cs"/>
                      </a:endParaRPr>
                    </a:p>
                  </a:txBody>
                  <a:tcPr/>
                </a:tc>
              </a:tr>
              <a:tr h="652403">
                <a:tc>
                  <a:txBody>
                    <a:bodyPr/>
                    <a:lstStyle/>
                    <a:p>
                      <a:pPr marL="0" algn="l" defTabSz="1714500" rtl="0" eaLnBrk="1" latinLnBrk="0" hangingPunct="1"/>
                      <a:r>
                        <a:rPr lang="en-US" sz="2600" kern="1200" dirty="0" smtClean="0">
                          <a:solidFill>
                            <a:schemeClr val="accent2">
                              <a:lumMod val="75000"/>
                            </a:schemeClr>
                          </a:solidFill>
                          <a:latin typeface="+mn-lt"/>
                          <a:ea typeface="+mn-ea"/>
                          <a:cs typeface="+mn-cs"/>
                        </a:rPr>
                        <a:t>IRB01</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159/642</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251/1702</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672/705</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704/708</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49/153</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1835/2910</a:t>
                      </a:r>
                      <a:endParaRPr lang="en-US" sz="2600" kern="1200" dirty="0">
                        <a:solidFill>
                          <a:schemeClr val="accent2">
                            <a:lumMod val="75000"/>
                          </a:schemeClr>
                        </a:solidFill>
                        <a:latin typeface="+mn-lt"/>
                        <a:ea typeface="+mn-ea"/>
                        <a:cs typeface="+mn-cs"/>
                      </a:endParaRPr>
                    </a:p>
                  </a:txBody>
                  <a:tcPr/>
                </a:tc>
              </a:tr>
              <a:tr h="652403">
                <a:tc>
                  <a:txBody>
                    <a:bodyPr/>
                    <a:lstStyle/>
                    <a:p>
                      <a:pPr marL="0" algn="l" defTabSz="1714500" rtl="0" eaLnBrk="1" latinLnBrk="0" hangingPunct="1"/>
                      <a:r>
                        <a:rPr lang="en-US" sz="2600" kern="1200" dirty="0" smtClean="0">
                          <a:solidFill>
                            <a:schemeClr val="accent2">
                              <a:lumMod val="75000"/>
                            </a:schemeClr>
                          </a:solidFill>
                          <a:latin typeface="+mn-lt"/>
                          <a:ea typeface="+mn-ea"/>
                          <a:cs typeface="+mn-cs"/>
                        </a:rPr>
                        <a:t>IRB02</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0/1111</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321/1297</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576/1253</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400/1338</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0/301</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1297/5300</a:t>
                      </a:r>
                      <a:endParaRPr lang="en-US" sz="2600" kern="1200" dirty="0">
                        <a:solidFill>
                          <a:schemeClr val="accent2">
                            <a:lumMod val="75000"/>
                          </a:schemeClr>
                        </a:solidFill>
                        <a:latin typeface="+mn-lt"/>
                        <a:ea typeface="+mn-ea"/>
                        <a:cs typeface="+mn-cs"/>
                      </a:endParaRPr>
                    </a:p>
                  </a:txBody>
                  <a:tcPr/>
                </a:tc>
              </a:tr>
              <a:tr h="652403">
                <a:tc>
                  <a:txBody>
                    <a:bodyPr/>
                    <a:lstStyle/>
                    <a:p>
                      <a:pPr marL="0" algn="l" defTabSz="1714500" rtl="0" eaLnBrk="1" latinLnBrk="0" hangingPunct="1"/>
                      <a:r>
                        <a:rPr lang="en-US" sz="2600" kern="1200" dirty="0" smtClean="0">
                          <a:solidFill>
                            <a:schemeClr val="accent2">
                              <a:lumMod val="75000"/>
                            </a:schemeClr>
                          </a:solidFill>
                          <a:latin typeface="+mn-lt"/>
                          <a:ea typeface="+mn-ea"/>
                          <a:cs typeface="+mn-cs"/>
                        </a:rPr>
                        <a:t>IRB03</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142/154</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143/162</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160/174</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168/181</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25/30</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651/688</a:t>
                      </a:r>
                      <a:endParaRPr lang="en-US" sz="2600" kern="1200" dirty="0">
                        <a:solidFill>
                          <a:schemeClr val="accent2">
                            <a:lumMod val="75000"/>
                          </a:schemeClr>
                        </a:solidFill>
                        <a:latin typeface="+mn-lt"/>
                        <a:ea typeface="+mn-ea"/>
                        <a:cs typeface="+mn-cs"/>
                      </a:endParaRPr>
                    </a:p>
                  </a:txBody>
                  <a:tcPr/>
                </a:tc>
              </a:tr>
              <a:tr h="652403">
                <a:tc>
                  <a:txBody>
                    <a:bodyPr/>
                    <a:lstStyle/>
                    <a:p>
                      <a:pPr marL="0" algn="l" defTabSz="1714500" rtl="0" eaLnBrk="1" latinLnBrk="0" hangingPunct="1"/>
                      <a:r>
                        <a:rPr lang="en-US" sz="2600" kern="1200" dirty="0" smtClean="0">
                          <a:solidFill>
                            <a:schemeClr val="accent2">
                              <a:lumMod val="75000"/>
                            </a:schemeClr>
                          </a:solidFill>
                          <a:latin typeface="+mn-lt"/>
                          <a:ea typeface="+mn-ea"/>
                          <a:cs typeface="+mn-cs"/>
                        </a:rPr>
                        <a:t>IRB04</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93/154</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88/132</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147/147</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64/83</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2/9</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394/524</a:t>
                      </a:r>
                      <a:endParaRPr lang="en-US" sz="2600" kern="1200" dirty="0">
                        <a:solidFill>
                          <a:schemeClr val="accent2">
                            <a:lumMod val="75000"/>
                          </a:schemeClr>
                        </a:solidFill>
                        <a:latin typeface="+mn-lt"/>
                        <a:ea typeface="+mn-ea"/>
                        <a:cs typeface="+mn-cs"/>
                      </a:endParaRPr>
                    </a:p>
                  </a:txBody>
                  <a:tcPr/>
                </a:tc>
              </a:tr>
              <a:tr h="652403">
                <a:tc>
                  <a:txBody>
                    <a:bodyPr/>
                    <a:lstStyle/>
                    <a:p>
                      <a:pPr marL="0" algn="l" defTabSz="1714500" rtl="0" eaLnBrk="1" latinLnBrk="0" hangingPunct="1"/>
                      <a:r>
                        <a:rPr lang="en-US" sz="2600" kern="1200" dirty="0" smtClean="0">
                          <a:solidFill>
                            <a:schemeClr val="accent2">
                              <a:lumMod val="75000"/>
                            </a:schemeClr>
                          </a:solidFill>
                          <a:latin typeface="+mn-lt"/>
                          <a:ea typeface="+mn-ea"/>
                          <a:cs typeface="+mn-cs"/>
                        </a:rPr>
                        <a:t>Total</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394/2061</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803/2293</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1555/2278</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1349/2297</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76/493</a:t>
                      </a:r>
                      <a:endParaRPr lang="en-US" sz="2600" kern="1200" dirty="0">
                        <a:solidFill>
                          <a:schemeClr val="accent2">
                            <a:lumMod val="75000"/>
                          </a:schemeClr>
                        </a:solidFill>
                        <a:latin typeface="+mn-lt"/>
                        <a:ea typeface="+mn-ea"/>
                        <a:cs typeface="+mn-cs"/>
                      </a:endParaRPr>
                    </a:p>
                  </a:txBody>
                  <a:tcPr/>
                </a:tc>
                <a:tc>
                  <a:txBody>
                    <a:bodyPr/>
                    <a:lstStyle/>
                    <a:p>
                      <a:pPr marL="0" algn="r" defTabSz="1714500" rtl="0" eaLnBrk="1" latinLnBrk="0" hangingPunct="1"/>
                      <a:r>
                        <a:rPr lang="en-US" sz="2600" kern="1200" dirty="0" smtClean="0">
                          <a:solidFill>
                            <a:schemeClr val="accent2">
                              <a:lumMod val="75000"/>
                            </a:schemeClr>
                          </a:solidFill>
                          <a:latin typeface="+mn-lt"/>
                          <a:ea typeface="+mn-ea"/>
                          <a:cs typeface="+mn-cs"/>
                        </a:rPr>
                        <a:t>4177/9422</a:t>
                      </a:r>
                      <a:endParaRPr lang="en-US" sz="2600" kern="1200" dirty="0">
                        <a:solidFill>
                          <a:schemeClr val="accent2">
                            <a:lumMod val="75000"/>
                          </a:schemeClr>
                        </a:solidFill>
                        <a:latin typeface="+mn-lt"/>
                        <a:ea typeface="+mn-ea"/>
                        <a:cs typeface="+mn-cs"/>
                      </a:endParaRPr>
                    </a:p>
                  </a:txBody>
                  <a:tcPr/>
                </a:tc>
              </a:tr>
            </a:tbl>
          </a:graphicData>
        </a:graphic>
      </p:graphicFrame>
      <p:sp>
        <p:nvSpPr>
          <p:cNvPr id="2053" name="Rectangle 5"/>
          <p:cNvSpPr>
            <a:spLocks noChangeArrowheads="1"/>
          </p:cNvSpPr>
          <p:nvPr/>
        </p:nvSpPr>
        <p:spPr bwMode="auto">
          <a:xfrm>
            <a:off x="14415247" y="651783"/>
            <a:ext cx="25975515" cy="2130210"/>
          </a:xfrm>
          <a:prstGeom prst="rect">
            <a:avLst/>
          </a:prstGeom>
          <a:noFill/>
          <a:ln w="9525">
            <a:noFill/>
            <a:miter lim="800000"/>
            <a:headEnd/>
            <a:tailEnd/>
          </a:ln>
          <a:effectLst/>
        </p:spPr>
        <p:txBody>
          <a:bodyPr wrap="square" lIns="97926" tIns="48964" rIns="97926" bIns="48964">
            <a:spAutoFit/>
          </a:bodyPr>
          <a:lstStyle/>
          <a:p>
            <a:pPr defTabSz="979290">
              <a:spcBef>
                <a:spcPct val="50000"/>
              </a:spcBef>
              <a:defRPr/>
            </a:pPr>
            <a:r>
              <a:rPr lang="en-US" sz="6600" b="1" dirty="0" smtClean="0">
                <a:solidFill>
                  <a:schemeClr val="accent2">
                    <a:lumMod val="60000"/>
                    <a:lumOff val="40000"/>
                  </a:schemeClr>
                </a:solidFill>
                <a:latin typeface="Tahoma" pitchFamily="34" charset="0"/>
                <a:ea typeface="Tahoma" pitchFamily="34" charset="0"/>
                <a:cs typeface="Tahoma" pitchFamily="34" charset="0"/>
              </a:rPr>
              <a:t>Data Collection Process </a:t>
            </a:r>
            <a:r>
              <a:rPr lang="en-US" sz="6600" b="1" dirty="0">
                <a:solidFill>
                  <a:schemeClr val="accent2">
                    <a:lumMod val="60000"/>
                    <a:lumOff val="40000"/>
                  </a:schemeClr>
                </a:solidFill>
                <a:latin typeface="Tahoma" pitchFamily="34" charset="0"/>
                <a:ea typeface="Tahoma" pitchFamily="34" charset="0"/>
                <a:cs typeface="Tahoma" pitchFamily="34" charset="0"/>
              </a:rPr>
              <a:t>f</a:t>
            </a:r>
            <a:r>
              <a:rPr lang="en-US" sz="6600" b="1" dirty="0" smtClean="0">
                <a:solidFill>
                  <a:schemeClr val="accent2">
                    <a:lumMod val="60000"/>
                    <a:lumOff val="40000"/>
                  </a:schemeClr>
                </a:solidFill>
                <a:latin typeface="Tahoma" pitchFamily="34" charset="0"/>
                <a:ea typeface="Tahoma" pitchFamily="34" charset="0"/>
                <a:cs typeface="Tahoma" pitchFamily="34" charset="0"/>
              </a:rPr>
              <a:t>or a Comprehensive Human Subject Study Registry and Research Participant Web Site</a:t>
            </a:r>
            <a:endParaRPr lang="en-US" sz="6600" i="1" dirty="0">
              <a:solidFill>
                <a:schemeClr val="accent2">
                  <a:lumMod val="60000"/>
                  <a:lumOff val="40000"/>
                </a:schemeClr>
              </a:solidFill>
              <a:latin typeface="Tahoma" pitchFamily="34" charset="0"/>
              <a:ea typeface="Tahoma" pitchFamily="34" charset="0"/>
              <a:cs typeface="Tahoma" pitchFamily="34" charset="0"/>
            </a:endParaRPr>
          </a:p>
        </p:txBody>
      </p:sp>
      <p:sp>
        <p:nvSpPr>
          <p:cNvPr id="7172" name="Text Box 36"/>
          <p:cNvSpPr txBox="1">
            <a:spLocks noChangeArrowheads="1"/>
          </p:cNvSpPr>
          <p:nvPr/>
        </p:nvSpPr>
        <p:spPr bwMode="auto">
          <a:xfrm>
            <a:off x="21474113" y="9147971"/>
            <a:ext cx="8051007" cy="1514675"/>
          </a:xfrm>
          <a:prstGeom prst="rect">
            <a:avLst/>
          </a:prstGeom>
          <a:noFill/>
          <a:ln w="9525">
            <a:noFill/>
            <a:miter lim="800000"/>
            <a:headEnd/>
            <a:tailEnd/>
          </a:ln>
        </p:spPr>
        <p:txBody>
          <a:bodyPr lIns="97952" tIns="48973" rIns="97952" bIns="48973">
            <a:spAutoFit/>
          </a:bodyPr>
          <a:lstStyle/>
          <a:p>
            <a:pPr defTabSz="4702969">
              <a:spcBef>
                <a:spcPct val="50000"/>
              </a:spcBef>
            </a:pPr>
            <a:endParaRPr lang="en-US" sz="9200">
              <a:latin typeface="Arial" charset="0"/>
            </a:endParaRPr>
          </a:p>
        </p:txBody>
      </p:sp>
      <p:sp>
        <p:nvSpPr>
          <p:cNvPr id="7176" name="Text Box 14"/>
          <p:cNvSpPr txBox="1">
            <a:spLocks noChangeArrowheads="1"/>
          </p:cNvSpPr>
          <p:nvPr/>
        </p:nvSpPr>
        <p:spPr bwMode="auto">
          <a:xfrm>
            <a:off x="771525" y="4851891"/>
            <a:ext cx="12783110" cy="26834269"/>
          </a:xfrm>
          <a:prstGeom prst="rect">
            <a:avLst/>
          </a:prstGeom>
          <a:noFill/>
          <a:ln w="9525">
            <a:noFill/>
            <a:miter lim="800000"/>
            <a:headEnd/>
            <a:tailEnd/>
          </a:ln>
        </p:spPr>
        <p:txBody>
          <a:bodyPr wrap="square" lIns="514350" tIns="514350" rIns="514350" bIns="0">
            <a:spAutoFit/>
          </a:bodyPr>
          <a:lstStyle/>
          <a:p>
            <a:r>
              <a:rPr lang="en-US" sz="4500" b="1" dirty="0" smtClean="0">
                <a:solidFill>
                  <a:schemeClr val="accent2">
                    <a:lumMod val="75000"/>
                  </a:schemeClr>
                </a:solidFill>
                <a:latin typeface="Franklin Gothic Medium" pitchFamily="34" charset="0"/>
              </a:rPr>
              <a:t>Overview</a:t>
            </a:r>
          </a:p>
          <a:p>
            <a:r>
              <a:rPr lang="en-US" dirty="0"/>
              <a:t>In collaboration with UF’s four Institutional Review Boards, </a:t>
            </a:r>
            <a:r>
              <a:rPr lang="en-US" dirty="0" smtClean="0"/>
              <a:t>The UF Health System, and </a:t>
            </a:r>
            <a:r>
              <a:rPr lang="en-US" dirty="0"/>
              <a:t>research teams across UF, the CTSI is developing a study registry to: </a:t>
            </a:r>
            <a:endParaRPr lang="en-US" dirty="0" smtClean="0"/>
          </a:p>
          <a:p>
            <a:endParaRPr lang="en-US" dirty="0"/>
          </a:p>
          <a:p>
            <a:pPr marL="457200" indent="-457200">
              <a:buFont typeface="Arial" pitchFamily="34" charset="0"/>
              <a:buChar char="•"/>
            </a:pPr>
            <a:r>
              <a:rPr lang="en-US" dirty="0"/>
              <a:t>Expand access to information about UF’s actively enrolling research </a:t>
            </a:r>
            <a:r>
              <a:rPr lang="en-US" dirty="0" smtClean="0"/>
              <a:t>studies</a:t>
            </a:r>
          </a:p>
          <a:p>
            <a:pPr marL="457200" indent="-457200">
              <a:buFont typeface="Arial" pitchFamily="34" charset="0"/>
              <a:buChar char="•"/>
            </a:pPr>
            <a:r>
              <a:rPr lang="en-US" dirty="0" smtClean="0"/>
              <a:t>Assist with recruitment of subject participants</a:t>
            </a:r>
          </a:p>
          <a:p>
            <a:pPr marL="457200" indent="-457200">
              <a:buFont typeface="Arial" pitchFamily="34" charset="0"/>
              <a:buChar char="•"/>
            </a:pPr>
            <a:r>
              <a:rPr lang="en-US" dirty="0" smtClean="0"/>
              <a:t>Improve </a:t>
            </a:r>
            <a:r>
              <a:rPr lang="en-US" dirty="0"/>
              <a:t>the university’s ability to understand, promote and strengthen UF’s portfolio of human subject research.</a:t>
            </a:r>
          </a:p>
          <a:p>
            <a:endParaRPr lang="en-US" dirty="0" smtClean="0"/>
          </a:p>
          <a:p>
            <a:r>
              <a:rPr lang="en-US" dirty="0" smtClean="0"/>
              <a:t>The </a:t>
            </a:r>
            <a:r>
              <a:rPr lang="en-US" dirty="0"/>
              <a:t>CTSI Study Registry project will create a comprehensive data set with consistently defined data elements for all human subject research studies approved at UF since </a:t>
            </a:r>
            <a:r>
              <a:rPr lang="en-US" dirty="0" smtClean="0"/>
              <a:t>2008, plus actively enrolling studies approved before 2008.  The </a:t>
            </a:r>
            <a:r>
              <a:rPr lang="en-US" dirty="0"/>
              <a:t>data collected will be used in two ways:</a:t>
            </a:r>
          </a:p>
          <a:p>
            <a:endParaRPr lang="en-US" dirty="0" smtClean="0"/>
          </a:p>
          <a:p>
            <a:pPr marL="514350" indent="-514350">
              <a:buFont typeface="+mj-lt"/>
              <a:buAutoNum type="arabicPeriod"/>
            </a:pPr>
            <a:r>
              <a:rPr lang="en-US" dirty="0" smtClean="0"/>
              <a:t>Selected </a:t>
            </a:r>
            <a:r>
              <a:rPr lang="en-US" dirty="0"/>
              <a:t>data elements for actively enrolling studies are publicly available on a website called UF </a:t>
            </a:r>
            <a:r>
              <a:rPr lang="en-US" dirty="0" err="1" smtClean="0"/>
              <a:t>StudyConnect</a:t>
            </a:r>
            <a:r>
              <a:rPr lang="en-US" dirty="0" smtClean="0"/>
              <a:t> (</a:t>
            </a:r>
            <a:r>
              <a:rPr lang="en-US" b="1" dirty="0" smtClean="0">
                <a:solidFill>
                  <a:schemeClr val="accent2">
                    <a:lumMod val="75000"/>
                  </a:schemeClr>
                </a:solidFill>
                <a:hlinkClick r:id="rId4"/>
              </a:rPr>
              <a:t>http://studyconnect.ctsi.ufl.edu</a:t>
            </a:r>
            <a:r>
              <a:rPr lang="en-US" dirty="0" smtClean="0"/>
              <a:t>), </a:t>
            </a:r>
            <a:r>
              <a:rPr lang="en-US" dirty="0"/>
              <a:t>which individuals can use to search for opportunities to participate in research. This component launched in January </a:t>
            </a:r>
            <a:r>
              <a:rPr lang="en-US" dirty="0" smtClean="0"/>
              <a:t>2012.</a:t>
            </a:r>
          </a:p>
          <a:p>
            <a:pPr marL="514350" indent="-514350">
              <a:buFont typeface="+mj-lt"/>
              <a:buAutoNum type="arabicPeriod"/>
            </a:pPr>
            <a:r>
              <a:rPr lang="en-US" dirty="0" smtClean="0"/>
              <a:t>The </a:t>
            </a:r>
            <a:r>
              <a:rPr lang="en-US" dirty="0"/>
              <a:t>full data set will enable the CTSI and other stakeholders to analyze aspects of UF’s human subject research portfolio such as areas of research, types of research and translational stages of research (T1-T4</a:t>
            </a:r>
            <a:r>
              <a:rPr lang="en-US" dirty="0" smtClean="0"/>
              <a:t>).</a:t>
            </a:r>
          </a:p>
          <a:p>
            <a:endParaRPr lang="en-US" dirty="0"/>
          </a:p>
          <a:p>
            <a:r>
              <a:rPr lang="en-US" sz="4500" b="1" dirty="0" smtClean="0">
                <a:solidFill>
                  <a:schemeClr val="accent2">
                    <a:lumMod val="75000"/>
                  </a:schemeClr>
                </a:solidFill>
                <a:latin typeface="Franklin Gothic Medium" pitchFamily="34" charset="0"/>
              </a:rPr>
              <a:t>Background:  The Need</a:t>
            </a:r>
          </a:p>
          <a:p>
            <a:r>
              <a:rPr lang="en-US" dirty="0"/>
              <a:t>The University of Florida does not currently have comprehensive data regarding its human subject research. Such data is housed separately by UF’s four Institutional Review Boards</a:t>
            </a:r>
            <a:r>
              <a:rPr lang="en-US" dirty="0" smtClean="0"/>
              <a:t>:</a:t>
            </a:r>
          </a:p>
          <a:p>
            <a:endParaRPr lang="en-US" dirty="0"/>
          </a:p>
          <a:p>
            <a:pPr marL="514350" indent="-514350">
              <a:buFont typeface="+mj-lt"/>
              <a:buAutoNum type="arabicPeriod"/>
            </a:pPr>
            <a:r>
              <a:rPr lang="en-US" dirty="0"/>
              <a:t>IRB-01: Gainesville Health Science Center</a:t>
            </a:r>
          </a:p>
          <a:p>
            <a:pPr marL="514350" indent="-514350">
              <a:buFont typeface="+mj-lt"/>
              <a:buAutoNum type="arabicPeriod"/>
            </a:pPr>
            <a:r>
              <a:rPr lang="en-US" dirty="0"/>
              <a:t>IRB-02: Behavioral Non-Medical</a:t>
            </a:r>
          </a:p>
          <a:p>
            <a:pPr marL="514350" indent="-514350">
              <a:buFont typeface="+mj-lt"/>
              <a:buAutoNum type="arabicPeriod"/>
            </a:pPr>
            <a:r>
              <a:rPr lang="en-US" dirty="0"/>
              <a:t>IRB-03: Jacksonville Health Science Center</a:t>
            </a:r>
          </a:p>
          <a:p>
            <a:pPr marL="514350" indent="-514350">
              <a:buFont typeface="+mj-lt"/>
              <a:buAutoNum type="arabicPeriod"/>
            </a:pPr>
            <a:r>
              <a:rPr lang="en-US" dirty="0"/>
              <a:t>IRB-04: Western IRB (industry-sponsored, FDA-regulated clinical studies)</a:t>
            </a:r>
          </a:p>
          <a:p>
            <a:endParaRPr lang="en-US" dirty="0" smtClean="0">
              <a:hlinkClick r:id="rId5"/>
            </a:endParaRPr>
          </a:p>
          <a:p>
            <a:r>
              <a:rPr lang="en-US" dirty="0" smtClean="0"/>
              <a:t>Each </a:t>
            </a:r>
            <a:r>
              <a:rPr lang="en-US" dirty="0"/>
              <a:t>IRB keeps its own records in its own formats. The CTSI Study Registry project will create a single, comprehensive, electronic resource listing all UF human subject research studies across all IRBs</a:t>
            </a:r>
            <a:r>
              <a:rPr lang="en-US" dirty="0" smtClean="0"/>
              <a:t>.</a:t>
            </a:r>
          </a:p>
          <a:p>
            <a:endParaRPr lang="en-US" dirty="0" smtClean="0"/>
          </a:p>
          <a:p>
            <a:r>
              <a:rPr lang="en-US" i="1" dirty="0"/>
              <a:t>Table </a:t>
            </a:r>
            <a:r>
              <a:rPr lang="en-US" i="1" dirty="0" smtClean="0"/>
              <a:t>1.  Counts of studies to be included in the study registry.  The counts for 2012 increase regularly as new studies are approved.</a:t>
            </a:r>
            <a:endParaRPr lang="en-US" i="1" dirty="0"/>
          </a:p>
          <a:p>
            <a:endParaRPr lang="en-US" sz="4500" b="1" dirty="0" smtClean="0">
              <a:solidFill>
                <a:schemeClr val="accent2">
                  <a:lumMod val="75000"/>
                </a:schemeClr>
              </a:solidFill>
              <a:latin typeface="Franklin Gothic Medium" pitchFamily="34" charset="0"/>
            </a:endParaRPr>
          </a:p>
          <a:p>
            <a:endParaRPr lang="en-US" sz="4500" b="1" dirty="0">
              <a:solidFill>
                <a:schemeClr val="accent2">
                  <a:lumMod val="75000"/>
                </a:schemeClr>
              </a:solidFill>
              <a:latin typeface="Franklin Gothic Medium" pitchFamily="34" charset="0"/>
            </a:endParaRPr>
          </a:p>
          <a:p>
            <a:endParaRPr lang="en-US" sz="4500" b="1" dirty="0" smtClean="0">
              <a:solidFill>
                <a:schemeClr val="accent2">
                  <a:lumMod val="75000"/>
                </a:schemeClr>
              </a:solidFill>
              <a:latin typeface="Franklin Gothic Medium" pitchFamily="34" charset="0"/>
            </a:endParaRPr>
          </a:p>
          <a:p>
            <a:endParaRPr lang="en-US" sz="4500" b="1" dirty="0">
              <a:solidFill>
                <a:schemeClr val="accent2">
                  <a:lumMod val="75000"/>
                </a:schemeClr>
              </a:solidFill>
              <a:latin typeface="Franklin Gothic Medium" pitchFamily="34" charset="0"/>
            </a:endParaRPr>
          </a:p>
          <a:p>
            <a:endParaRPr lang="en-US" sz="4500" b="1" dirty="0" smtClean="0">
              <a:solidFill>
                <a:schemeClr val="accent2">
                  <a:lumMod val="75000"/>
                </a:schemeClr>
              </a:solidFill>
              <a:latin typeface="Franklin Gothic Medium" pitchFamily="34" charset="0"/>
            </a:endParaRPr>
          </a:p>
          <a:p>
            <a:endParaRPr lang="en-US" sz="4500" b="1" dirty="0" smtClean="0">
              <a:solidFill>
                <a:schemeClr val="accent2">
                  <a:lumMod val="75000"/>
                </a:schemeClr>
              </a:solidFill>
              <a:latin typeface="Franklin Gothic Medium" pitchFamily="34" charset="0"/>
            </a:endParaRPr>
          </a:p>
          <a:p>
            <a:r>
              <a:rPr lang="en-US" sz="4500" b="1" dirty="0" smtClean="0">
                <a:solidFill>
                  <a:schemeClr val="accent2">
                    <a:lumMod val="75000"/>
                  </a:schemeClr>
                </a:solidFill>
                <a:latin typeface="Franklin Gothic Medium" pitchFamily="34" charset="0"/>
              </a:rPr>
              <a:t>Environment</a:t>
            </a:r>
          </a:p>
          <a:p>
            <a:r>
              <a:rPr lang="en-US" dirty="0"/>
              <a:t>Human </a:t>
            </a:r>
            <a:r>
              <a:rPr lang="en-US" dirty="0" smtClean="0"/>
              <a:t>Subject </a:t>
            </a:r>
            <a:r>
              <a:rPr lang="en-US" dirty="0"/>
              <a:t>Studies include studies that make use of the electronic medical record, studies that can make use of web-based recruitment and studies that must be registered in </a:t>
            </a:r>
            <a:r>
              <a:rPr lang="en-US" dirty="0" smtClean="0"/>
              <a:t>clinicaltrials.gov.  The study registry includes all human subject studies regardless of these other requirements.</a:t>
            </a:r>
          </a:p>
          <a:p>
            <a:endParaRPr lang="en-US" dirty="0"/>
          </a:p>
          <a:p>
            <a:r>
              <a:rPr lang="en-US" i="1" dirty="0" smtClean="0"/>
              <a:t>Figure 1.  Relation of study registry studies to subsets in other systems</a:t>
            </a:r>
            <a:endParaRPr lang="en-US" i="1" dirty="0"/>
          </a:p>
        </p:txBody>
      </p:sp>
      <p:sp>
        <p:nvSpPr>
          <p:cNvPr id="7204" name="Rectangle 37"/>
          <p:cNvSpPr>
            <a:spLocks noChangeArrowheads="1"/>
          </p:cNvSpPr>
          <p:nvPr/>
        </p:nvSpPr>
        <p:spPr bwMode="auto">
          <a:xfrm>
            <a:off x="14415246" y="2873015"/>
            <a:ext cx="25975516" cy="1650452"/>
          </a:xfrm>
          <a:prstGeom prst="rect">
            <a:avLst/>
          </a:prstGeom>
          <a:noFill/>
          <a:ln w="9525">
            <a:noFill/>
            <a:miter lim="800000"/>
            <a:headEnd/>
            <a:tailEnd/>
          </a:ln>
        </p:spPr>
        <p:txBody>
          <a:bodyPr wrap="square" lIns="171450" tIns="85725" rIns="171450" bIns="85725">
            <a:spAutoFit/>
          </a:bodyPr>
          <a:lstStyle/>
          <a:p>
            <a:pPr marL="914400" indent="-914400">
              <a:buAutoNum type="alphaUcPeriod"/>
            </a:pPr>
            <a:r>
              <a:rPr lang="en-US" sz="4800" b="1" dirty="0" smtClean="0">
                <a:solidFill>
                  <a:schemeClr val="accent2">
                    <a:lumMod val="40000"/>
                    <a:lumOff val="60000"/>
                  </a:schemeClr>
                </a:solidFill>
                <a:latin typeface="Tahoma" pitchFamily="34" charset="0"/>
                <a:cs typeface="Tahoma" pitchFamily="34" charset="0"/>
              </a:rPr>
              <a:t>Turner</a:t>
            </a:r>
            <a:r>
              <a:rPr lang="en-US" sz="4800" b="1" dirty="0">
                <a:solidFill>
                  <a:schemeClr val="accent2">
                    <a:lumMod val="40000"/>
                    <a:lumOff val="60000"/>
                  </a:schemeClr>
                </a:solidFill>
                <a:latin typeface="Tahoma" pitchFamily="34" charset="0"/>
                <a:cs typeface="Tahoma" pitchFamily="34" charset="0"/>
              </a:rPr>
              <a:t>, A. McMurray, M. Conlon, </a:t>
            </a:r>
            <a:r>
              <a:rPr lang="en-US" sz="4800" b="1" dirty="0" smtClean="0">
                <a:solidFill>
                  <a:schemeClr val="accent2">
                    <a:lumMod val="40000"/>
                    <a:lumOff val="60000"/>
                  </a:schemeClr>
                </a:solidFill>
                <a:latin typeface="Tahoma" pitchFamily="34" charset="0"/>
                <a:cs typeface="Tahoma" pitchFamily="34" charset="0"/>
              </a:rPr>
              <a:t>and the Study Registry Team*,</a:t>
            </a:r>
          </a:p>
          <a:p>
            <a:r>
              <a:rPr lang="en-US" sz="4800" b="1" dirty="0" smtClean="0">
                <a:solidFill>
                  <a:schemeClr val="accent2">
                    <a:lumMod val="40000"/>
                    <a:lumOff val="60000"/>
                  </a:schemeClr>
                </a:solidFill>
                <a:latin typeface="Tahoma" pitchFamily="34" charset="0"/>
                <a:cs typeface="Tahoma" pitchFamily="34" charset="0"/>
              </a:rPr>
              <a:t>University </a:t>
            </a:r>
            <a:r>
              <a:rPr lang="en-US" sz="4800" b="1" dirty="0">
                <a:solidFill>
                  <a:schemeClr val="accent2">
                    <a:lumMod val="40000"/>
                    <a:lumOff val="60000"/>
                  </a:schemeClr>
                </a:solidFill>
                <a:latin typeface="Tahoma" pitchFamily="34" charset="0"/>
                <a:cs typeface="Tahoma" pitchFamily="34" charset="0"/>
              </a:rPr>
              <a:t>of Florida, Gainesville, FL</a:t>
            </a:r>
            <a:endParaRPr lang="en-US" sz="4800" dirty="0">
              <a:solidFill>
                <a:schemeClr val="accent2">
                  <a:lumMod val="40000"/>
                  <a:lumOff val="60000"/>
                </a:schemeClr>
              </a:solidFill>
            </a:endParaRPr>
          </a:p>
        </p:txBody>
      </p:sp>
      <p:sp>
        <p:nvSpPr>
          <p:cNvPr id="41" name="TextBox 40"/>
          <p:cNvSpPr txBox="1"/>
          <p:nvPr/>
        </p:nvSpPr>
        <p:spPr>
          <a:xfrm>
            <a:off x="668634" y="39816659"/>
            <a:ext cx="39912131" cy="1004121"/>
          </a:xfrm>
          <a:prstGeom prst="rect">
            <a:avLst/>
          </a:prstGeom>
          <a:noFill/>
        </p:spPr>
        <p:txBody>
          <a:bodyPr wrap="square" lIns="171450" tIns="85725" rIns="171450" bIns="85725" rtlCol="0">
            <a:spAutoFit/>
          </a:bodyPr>
          <a:lstStyle/>
          <a:p>
            <a:r>
              <a:rPr lang="en-US" sz="2000" dirty="0" smtClean="0"/>
              <a:t>The Study Registry team</a:t>
            </a:r>
            <a:r>
              <a:rPr lang="en-US" sz="2000" dirty="0"/>
              <a:t>:  </a:t>
            </a:r>
            <a:r>
              <a:rPr lang="en-US" sz="2000" dirty="0" smtClean="0"/>
              <a:t>Kaitlin </a:t>
            </a:r>
            <a:r>
              <a:rPr lang="en-US" sz="2000" dirty="0"/>
              <a:t>Brennan, Miguel </a:t>
            </a:r>
            <a:r>
              <a:rPr lang="en-US" sz="2000" dirty="0" err="1"/>
              <a:t>Chateloin</a:t>
            </a:r>
            <a:r>
              <a:rPr lang="en-US" sz="2000" dirty="0"/>
              <a:t>, </a:t>
            </a:r>
            <a:r>
              <a:rPr lang="en-US" sz="2000" dirty="0" err="1"/>
              <a:t>TaJuana</a:t>
            </a:r>
            <a:r>
              <a:rPr lang="en-US" sz="2000" dirty="0"/>
              <a:t> Chisholm, Christopher </a:t>
            </a:r>
            <a:r>
              <a:rPr lang="en-US" sz="2000" dirty="0" err="1"/>
              <a:t>DeForce</a:t>
            </a:r>
            <a:r>
              <a:rPr lang="en-US" sz="2000" dirty="0"/>
              <a:t>, Neil Duncan, Katherine </a:t>
            </a:r>
            <a:r>
              <a:rPr lang="en-US" sz="2000" dirty="0" err="1"/>
              <a:t>Eddleton</a:t>
            </a:r>
            <a:r>
              <a:rPr lang="en-US" sz="2000" dirty="0"/>
              <a:t>, </a:t>
            </a:r>
            <a:r>
              <a:rPr lang="en-US" sz="2000" dirty="0" err="1"/>
              <a:t>Camilo</a:t>
            </a:r>
            <a:r>
              <a:rPr lang="en-US" sz="2000" dirty="0"/>
              <a:t> Gomez, </a:t>
            </a:r>
            <a:r>
              <a:rPr lang="en-US" sz="2000" dirty="0" err="1"/>
              <a:t>Swaroop</a:t>
            </a:r>
            <a:r>
              <a:rPr lang="en-US" sz="2000" dirty="0"/>
              <a:t> </a:t>
            </a:r>
            <a:r>
              <a:rPr lang="en-US" sz="2000" dirty="0" smtClean="0"/>
              <a:t> </a:t>
            </a:r>
            <a:r>
              <a:rPr lang="en-US" sz="2000" dirty="0" err="1" smtClean="0"/>
              <a:t>Kondreddy</a:t>
            </a:r>
            <a:r>
              <a:rPr lang="en-US" sz="2000" dirty="0"/>
              <a:t>, </a:t>
            </a:r>
            <a:r>
              <a:rPr lang="en-US" sz="2000" dirty="0" err="1"/>
              <a:t>Sherie</a:t>
            </a:r>
            <a:r>
              <a:rPr lang="en-US" sz="2000" dirty="0"/>
              <a:t> Laurens, Rebecca Richie, </a:t>
            </a:r>
            <a:r>
              <a:rPr lang="en-US" sz="2000" dirty="0" smtClean="0"/>
              <a:t>Bethany Tennant . </a:t>
            </a:r>
            <a:r>
              <a:rPr lang="en-US" sz="2000" i="1" dirty="0"/>
              <a:t>W</a:t>
            </a:r>
            <a:r>
              <a:rPr lang="en-US" sz="2000" i="1" dirty="0" smtClean="0"/>
              <a:t>ork supported in part by the NIH/NCRR Clinical and Translational Science Awards to the University of Florida UL1 RR029890, KL2 RR029888 and TL1 RR029889.</a:t>
            </a:r>
          </a:p>
          <a:p>
            <a:r>
              <a:rPr lang="en-US" sz="1700" dirty="0" smtClean="0"/>
              <a:t>. </a:t>
            </a:r>
            <a:r>
              <a:rPr lang="en-US" sz="1700" dirty="0"/>
              <a:t/>
            </a:r>
            <a:br>
              <a:rPr lang="en-US" sz="1700" dirty="0"/>
            </a:br>
            <a:endParaRPr lang="en-US" sz="1700"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595" y="31130669"/>
            <a:ext cx="12321660" cy="824464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44551623"/>
              </p:ext>
            </p:extLst>
          </p:nvPr>
        </p:nvGraphicFramePr>
        <p:xfrm>
          <a:off x="1199291" y="23655246"/>
          <a:ext cx="11896267" cy="3352715"/>
        </p:xfrm>
        <a:graphic>
          <a:graphicData uri="http://schemas.openxmlformats.org/drawingml/2006/table">
            <a:tbl>
              <a:tblPr firstRow="1" bandRow="1">
                <a:tableStyleId>{5C22544A-7EE6-4342-B048-85BDC9FD1C3A}</a:tableStyleId>
              </a:tblPr>
              <a:tblGrid>
                <a:gridCol w="2098212"/>
                <a:gridCol w="1598894"/>
                <a:gridCol w="1598894"/>
                <a:gridCol w="1598894"/>
                <a:gridCol w="1751708"/>
                <a:gridCol w="1598894"/>
                <a:gridCol w="1650771"/>
              </a:tblGrid>
              <a:tr h="509202">
                <a:tc>
                  <a:txBody>
                    <a:bodyPr/>
                    <a:lstStyle/>
                    <a:p>
                      <a:endParaRPr lang="en-US" sz="2800" dirty="0">
                        <a:solidFill>
                          <a:schemeClr val="accent2">
                            <a:lumMod val="75000"/>
                          </a:schemeClr>
                        </a:solidFill>
                      </a:endParaRPr>
                    </a:p>
                  </a:txBody>
                  <a:tcPr>
                    <a:solidFill>
                      <a:srgbClr val="80D8F8"/>
                    </a:solidFill>
                  </a:tcPr>
                </a:tc>
                <a:tc>
                  <a:txBody>
                    <a:bodyPr/>
                    <a:lstStyle/>
                    <a:p>
                      <a:pPr algn="r"/>
                      <a:r>
                        <a:rPr lang="en-US" sz="2800" dirty="0" smtClean="0">
                          <a:solidFill>
                            <a:schemeClr val="accent2">
                              <a:lumMod val="75000"/>
                            </a:schemeClr>
                          </a:solidFill>
                        </a:rPr>
                        <a:t>2008</a:t>
                      </a:r>
                      <a:endParaRPr lang="en-US" sz="2800" dirty="0">
                        <a:solidFill>
                          <a:schemeClr val="accent2">
                            <a:lumMod val="75000"/>
                          </a:schemeClr>
                        </a:solidFill>
                      </a:endParaRPr>
                    </a:p>
                  </a:txBody>
                  <a:tcPr>
                    <a:solidFill>
                      <a:srgbClr val="80D8F8"/>
                    </a:solidFill>
                  </a:tcPr>
                </a:tc>
                <a:tc>
                  <a:txBody>
                    <a:bodyPr/>
                    <a:lstStyle/>
                    <a:p>
                      <a:pPr algn="r"/>
                      <a:r>
                        <a:rPr lang="en-US" sz="2800" dirty="0" smtClean="0">
                          <a:solidFill>
                            <a:schemeClr val="accent2">
                              <a:lumMod val="75000"/>
                            </a:schemeClr>
                          </a:solidFill>
                        </a:rPr>
                        <a:t>2009</a:t>
                      </a:r>
                      <a:endParaRPr lang="en-US" sz="2800" dirty="0">
                        <a:solidFill>
                          <a:schemeClr val="accent2">
                            <a:lumMod val="75000"/>
                          </a:schemeClr>
                        </a:solidFill>
                      </a:endParaRPr>
                    </a:p>
                  </a:txBody>
                  <a:tcPr>
                    <a:solidFill>
                      <a:srgbClr val="80D8F8"/>
                    </a:solidFill>
                  </a:tcPr>
                </a:tc>
                <a:tc>
                  <a:txBody>
                    <a:bodyPr/>
                    <a:lstStyle/>
                    <a:p>
                      <a:pPr algn="r"/>
                      <a:r>
                        <a:rPr lang="en-US" sz="2800" dirty="0" smtClean="0">
                          <a:solidFill>
                            <a:schemeClr val="accent2">
                              <a:lumMod val="75000"/>
                            </a:schemeClr>
                          </a:solidFill>
                        </a:rPr>
                        <a:t>2010</a:t>
                      </a:r>
                      <a:endParaRPr lang="en-US" sz="2800" dirty="0">
                        <a:solidFill>
                          <a:schemeClr val="accent2">
                            <a:lumMod val="75000"/>
                          </a:schemeClr>
                        </a:solidFill>
                      </a:endParaRPr>
                    </a:p>
                  </a:txBody>
                  <a:tcPr>
                    <a:solidFill>
                      <a:srgbClr val="80D8F8"/>
                    </a:solidFill>
                  </a:tcPr>
                </a:tc>
                <a:tc>
                  <a:txBody>
                    <a:bodyPr/>
                    <a:lstStyle/>
                    <a:p>
                      <a:pPr algn="r"/>
                      <a:r>
                        <a:rPr lang="en-US" sz="2800" dirty="0" smtClean="0">
                          <a:solidFill>
                            <a:schemeClr val="accent2">
                              <a:lumMod val="75000"/>
                            </a:schemeClr>
                          </a:solidFill>
                        </a:rPr>
                        <a:t>2011</a:t>
                      </a:r>
                      <a:endParaRPr lang="en-US" sz="2800" dirty="0">
                        <a:solidFill>
                          <a:schemeClr val="accent2">
                            <a:lumMod val="75000"/>
                          </a:schemeClr>
                        </a:solidFill>
                      </a:endParaRPr>
                    </a:p>
                  </a:txBody>
                  <a:tcPr>
                    <a:solidFill>
                      <a:srgbClr val="80D8F8"/>
                    </a:solidFill>
                  </a:tcPr>
                </a:tc>
                <a:tc>
                  <a:txBody>
                    <a:bodyPr/>
                    <a:lstStyle/>
                    <a:p>
                      <a:pPr algn="r"/>
                      <a:r>
                        <a:rPr lang="en-US" sz="2800" dirty="0" smtClean="0">
                          <a:solidFill>
                            <a:schemeClr val="accent2">
                              <a:lumMod val="75000"/>
                            </a:schemeClr>
                          </a:solidFill>
                        </a:rPr>
                        <a:t>2012</a:t>
                      </a:r>
                      <a:endParaRPr lang="en-US" sz="2800" dirty="0">
                        <a:solidFill>
                          <a:schemeClr val="accent2">
                            <a:lumMod val="75000"/>
                          </a:schemeClr>
                        </a:solidFill>
                      </a:endParaRPr>
                    </a:p>
                  </a:txBody>
                  <a:tcPr>
                    <a:solidFill>
                      <a:srgbClr val="80D8F8"/>
                    </a:solidFill>
                  </a:tcPr>
                </a:tc>
                <a:tc>
                  <a:txBody>
                    <a:bodyPr/>
                    <a:lstStyle/>
                    <a:p>
                      <a:pPr algn="r"/>
                      <a:r>
                        <a:rPr lang="en-US" sz="2800" dirty="0" smtClean="0">
                          <a:solidFill>
                            <a:schemeClr val="accent2">
                              <a:lumMod val="75000"/>
                            </a:schemeClr>
                          </a:solidFill>
                        </a:rPr>
                        <a:t>Total</a:t>
                      </a:r>
                      <a:endParaRPr lang="en-US" sz="2800" dirty="0">
                        <a:solidFill>
                          <a:schemeClr val="accent2">
                            <a:lumMod val="75000"/>
                          </a:schemeClr>
                        </a:solidFill>
                      </a:endParaRPr>
                    </a:p>
                  </a:txBody>
                  <a:tcPr>
                    <a:solidFill>
                      <a:srgbClr val="80D8F8"/>
                    </a:solidFill>
                  </a:tcPr>
                </a:tc>
              </a:tr>
              <a:tr h="494192">
                <a:tc>
                  <a:txBody>
                    <a:bodyPr/>
                    <a:lstStyle/>
                    <a:p>
                      <a:r>
                        <a:rPr lang="en-US" sz="2800" dirty="0" smtClean="0">
                          <a:solidFill>
                            <a:schemeClr val="accent2">
                              <a:lumMod val="75000"/>
                            </a:schemeClr>
                          </a:solidFill>
                        </a:rPr>
                        <a:t>IRB01</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642</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702</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705</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708</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153</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2,910</a:t>
                      </a:r>
                      <a:endParaRPr lang="en-US" sz="2800" dirty="0">
                        <a:solidFill>
                          <a:schemeClr val="accent2">
                            <a:lumMod val="75000"/>
                          </a:schemeClr>
                        </a:solidFill>
                      </a:endParaRPr>
                    </a:p>
                  </a:txBody>
                  <a:tcPr>
                    <a:solidFill>
                      <a:srgbClr val="80D8F8">
                        <a:alpha val="40000"/>
                      </a:srgbClr>
                    </a:solidFill>
                  </a:tcPr>
                </a:tc>
              </a:tr>
              <a:tr h="494192">
                <a:tc>
                  <a:txBody>
                    <a:bodyPr/>
                    <a:lstStyle/>
                    <a:p>
                      <a:r>
                        <a:rPr lang="en-US" sz="2800" dirty="0" smtClean="0">
                          <a:solidFill>
                            <a:schemeClr val="accent2">
                              <a:lumMod val="75000"/>
                            </a:schemeClr>
                          </a:solidFill>
                        </a:rPr>
                        <a:t>IRB02</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1,111</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1,297</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1,253</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1,338</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301</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5,300</a:t>
                      </a:r>
                      <a:endParaRPr lang="en-US" sz="2800" dirty="0">
                        <a:solidFill>
                          <a:schemeClr val="accent2">
                            <a:lumMod val="75000"/>
                          </a:schemeClr>
                        </a:solidFill>
                      </a:endParaRPr>
                    </a:p>
                  </a:txBody>
                  <a:tcPr/>
                </a:tc>
              </a:tr>
              <a:tr h="494192">
                <a:tc>
                  <a:txBody>
                    <a:bodyPr/>
                    <a:lstStyle/>
                    <a:p>
                      <a:r>
                        <a:rPr lang="en-US" sz="2800" dirty="0" smtClean="0">
                          <a:solidFill>
                            <a:schemeClr val="accent2">
                              <a:lumMod val="75000"/>
                            </a:schemeClr>
                          </a:solidFill>
                        </a:rPr>
                        <a:t>IRB03</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154</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162</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174</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168</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30</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688</a:t>
                      </a:r>
                      <a:endParaRPr lang="en-US" sz="2800" dirty="0">
                        <a:solidFill>
                          <a:schemeClr val="accent2">
                            <a:lumMod val="75000"/>
                          </a:schemeClr>
                        </a:solidFill>
                      </a:endParaRPr>
                    </a:p>
                  </a:txBody>
                  <a:tcPr>
                    <a:solidFill>
                      <a:srgbClr val="80D8F8">
                        <a:alpha val="40000"/>
                      </a:srgbClr>
                    </a:solidFill>
                  </a:tcPr>
                </a:tc>
              </a:tr>
              <a:tr h="494192">
                <a:tc>
                  <a:txBody>
                    <a:bodyPr/>
                    <a:lstStyle/>
                    <a:p>
                      <a:r>
                        <a:rPr lang="en-US" sz="2800" dirty="0" smtClean="0">
                          <a:solidFill>
                            <a:schemeClr val="accent2">
                              <a:lumMod val="75000"/>
                            </a:schemeClr>
                          </a:solidFill>
                        </a:rPr>
                        <a:t>IRB04</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154</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132</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146</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83</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9</a:t>
                      </a:r>
                      <a:endParaRPr lang="en-US" sz="2800" dirty="0">
                        <a:solidFill>
                          <a:schemeClr val="accent2">
                            <a:lumMod val="75000"/>
                          </a:schemeClr>
                        </a:solidFill>
                      </a:endParaRPr>
                    </a:p>
                  </a:txBody>
                  <a:tcPr/>
                </a:tc>
                <a:tc>
                  <a:txBody>
                    <a:bodyPr/>
                    <a:lstStyle/>
                    <a:p>
                      <a:pPr algn="r"/>
                      <a:r>
                        <a:rPr lang="en-US" sz="2800" dirty="0" smtClean="0">
                          <a:solidFill>
                            <a:schemeClr val="accent2">
                              <a:lumMod val="75000"/>
                            </a:schemeClr>
                          </a:solidFill>
                        </a:rPr>
                        <a:t>524</a:t>
                      </a:r>
                      <a:endParaRPr lang="en-US" sz="2800" dirty="0">
                        <a:solidFill>
                          <a:schemeClr val="accent2">
                            <a:lumMod val="75000"/>
                          </a:schemeClr>
                        </a:solidFill>
                      </a:endParaRPr>
                    </a:p>
                  </a:txBody>
                  <a:tcPr/>
                </a:tc>
              </a:tr>
              <a:tr h="761915">
                <a:tc>
                  <a:txBody>
                    <a:bodyPr/>
                    <a:lstStyle/>
                    <a:p>
                      <a:r>
                        <a:rPr lang="en-US" sz="2800" dirty="0" smtClean="0">
                          <a:solidFill>
                            <a:schemeClr val="accent2">
                              <a:lumMod val="75000"/>
                            </a:schemeClr>
                          </a:solidFill>
                        </a:rPr>
                        <a:t>Total</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2,061</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2,293</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2,278</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2,297</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493</a:t>
                      </a:r>
                      <a:endParaRPr lang="en-US" sz="2800" dirty="0">
                        <a:solidFill>
                          <a:schemeClr val="accent2">
                            <a:lumMod val="75000"/>
                          </a:schemeClr>
                        </a:solidFill>
                      </a:endParaRPr>
                    </a:p>
                  </a:txBody>
                  <a:tcPr>
                    <a:solidFill>
                      <a:srgbClr val="80D8F8">
                        <a:alpha val="40000"/>
                      </a:srgbClr>
                    </a:solidFill>
                  </a:tcPr>
                </a:tc>
                <a:tc>
                  <a:txBody>
                    <a:bodyPr/>
                    <a:lstStyle/>
                    <a:p>
                      <a:pPr algn="r"/>
                      <a:r>
                        <a:rPr lang="en-US" sz="2800" dirty="0" smtClean="0">
                          <a:solidFill>
                            <a:schemeClr val="accent2">
                              <a:lumMod val="75000"/>
                            </a:schemeClr>
                          </a:solidFill>
                        </a:rPr>
                        <a:t>9,422</a:t>
                      </a:r>
                      <a:endParaRPr lang="en-US" sz="2800" dirty="0">
                        <a:solidFill>
                          <a:schemeClr val="accent2">
                            <a:lumMod val="75000"/>
                          </a:schemeClr>
                        </a:solidFill>
                      </a:endParaRPr>
                    </a:p>
                  </a:txBody>
                  <a:tcPr>
                    <a:solidFill>
                      <a:srgbClr val="80D8F8">
                        <a:alpha val="40000"/>
                      </a:srgbClr>
                    </a:solidFill>
                  </a:tcPr>
                </a:tc>
              </a:tr>
            </a:tbl>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30505" y="19297232"/>
            <a:ext cx="11622343" cy="4443570"/>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63515" y="28530091"/>
            <a:ext cx="11399542" cy="1099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57"/>
          <p:cNvSpPr/>
          <p:nvPr/>
        </p:nvSpPr>
        <p:spPr bwMode="auto">
          <a:xfrm>
            <a:off x="35151468" y="7876077"/>
            <a:ext cx="1636776"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43379" y="23826696"/>
            <a:ext cx="11744785" cy="859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26838" y="7863695"/>
            <a:ext cx="557784"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12775" y="7876077"/>
            <a:ext cx="1042416"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70044" y="7869886"/>
            <a:ext cx="1572768"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70044" y="8520906"/>
            <a:ext cx="75895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02361" y="10471353"/>
            <a:ext cx="57607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13249" y="10471353"/>
            <a:ext cx="310896"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02363" y="9807677"/>
            <a:ext cx="10972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13250" y="9807677"/>
            <a:ext cx="996696"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13250" y="9147971"/>
            <a:ext cx="1517904"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02362" y="9147971"/>
            <a:ext cx="1453896"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02361" y="8520906"/>
            <a:ext cx="4114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02363" y="7863695"/>
            <a:ext cx="246888"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13250" y="7859713"/>
            <a:ext cx="4114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70042" y="9147969"/>
            <a:ext cx="1517904"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70044" y="9807677"/>
            <a:ext cx="164592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70044" y="10471353"/>
            <a:ext cx="1124712"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51468" y="8531576"/>
            <a:ext cx="493776"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69"/>
          <p:cNvSpPr/>
          <p:nvPr/>
        </p:nvSpPr>
        <p:spPr bwMode="auto">
          <a:xfrm>
            <a:off x="35167750" y="9160353"/>
            <a:ext cx="1527048"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71" name="Rectangle 70"/>
          <p:cNvSpPr/>
          <p:nvPr/>
        </p:nvSpPr>
        <p:spPr bwMode="auto">
          <a:xfrm>
            <a:off x="35167750" y="9813868"/>
            <a:ext cx="1271016"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72" name="Rectangle 71"/>
          <p:cNvSpPr/>
          <p:nvPr/>
        </p:nvSpPr>
        <p:spPr bwMode="auto">
          <a:xfrm>
            <a:off x="35167750" y="10488353"/>
            <a:ext cx="969264"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74" name="Rectangle 73"/>
          <p:cNvSpPr/>
          <p:nvPr/>
        </p:nvSpPr>
        <p:spPr bwMode="auto">
          <a:xfrm>
            <a:off x="36926838" y="9160353"/>
            <a:ext cx="1371600"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75" name="Rectangle 74"/>
          <p:cNvSpPr/>
          <p:nvPr/>
        </p:nvSpPr>
        <p:spPr bwMode="auto">
          <a:xfrm>
            <a:off x="36926838" y="9820059"/>
            <a:ext cx="365760"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76" name="Rectangle 75"/>
          <p:cNvSpPr/>
          <p:nvPr/>
        </p:nvSpPr>
        <p:spPr bwMode="auto">
          <a:xfrm>
            <a:off x="36926838" y="10480732"/>
            <a:ext cx="256032"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77" name="Rectangle 76"/>
          <p:cNvSpPr/>
          <p:nvPr/>
        </p:nvSpPr>
        <p:spPr bwMode="auto">
          <a:xfrm>
            <a:off x="38712775" y="8537767"/>
            <a:ext cx="402336"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78" name="Rectangle 77"/>
          <p:cNvSpPr/>
          <p:nvPr/>
        </p:nvSpPr>
        <p:spPr bwMode="auto">
          <a:xfrm>
            <a:off x="38712775" y="9169732"/>
            <a:ext cx="1554480"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79" name="Rectangle 78"/>
          <p:cNvSpPr/>
          <p:nvPr/>
        </p:nvSpPr>
        <p:spPr bwMode="auto">
          <a:xfrm>
            <a:off x="38712775" y="9834201"/>
            <a:ext cx="1234440"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80" name="Rectangle 79"/>
          <p:cNvSpPr/>
          <p:nvPr/>
        </p:nvSpPr>
        <p:spPr bwMode="auto">
          <a:xfrm>
            <a:off x="38712775" y="10488353"/>
            <a:ext cx="731520" cy="182880"/>
          </a:xfrm>
          <a:prstGeom prst="rect">
            <a:avLst/>
          </a:prstGeom>
          <a:solidFill>
            <a:srgbClr val="9900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250825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p:txBody>
      </p:sp>
      <p:sp>
        <p:nvSpPr>
          <p:cNvPr id="11" name="Text Box 183"/>
          <p:cNvSpPr txBox="1">
            <a:spLocks noChangeArrowheads="1"/>
          </p:cNvSpPr>
          <p:nvPr/>
        </p:nvSpPr>
        <p:spPr bwMode="auto">
          <a:xfrm>
            <a:off x="27896838" y="31890529"/>
            <a:ext cx="12592331" cy="7675178"/>
          </a:xfrm>
          <a:prstGeom prst="rect">
            <a:avLst/>
          </a:prstGeom>
          <a:noFill/>
          <a:ln w="9525">
            <a:noFill/>
            <a:miter lim="800000"/>
            <a:headEnd/>
            <a:tailEnd/>
          </a:ln>
        </p:spPr>
        <p:txBody>
          <a:bodyPr wrap="square" lIns="514350" tIns="514350" rIns="514350" bIns="0">
            <a:spAutoFit/>
          </a:bodyPr>
          <a:lstStyle/>
          <a:p>
            <a:pPr marL="107156" indent="-107156" defTabSz="4702969">
              <a:tabLst>
                <a:tab pos="3643313" algn="l"/>
              </a:tabLst>
            </a:pPr>
            <a:r>
              <a:rPr lang="en-US" sz="4500" b="1" dirty="0" smtClean="0">
                <a:solidFill>
                  <a:schemeClr val="accent2">
                    <a:lumMod val="75000"/>
                  </a:schemeClr>
                </a:solidFill>
                <a:latin typeface="Franklin Gothic Medium" pitchFamily="34" charset="0"/>
              </a:rPr>
              <a:t>Project Impact</a:t>
            </a:r>
          </a:p>
          <a:p>
            <a:pPr marL="107156" indent="-107156" defTabSz="4702969">
              <a:tabLst>
                <a:tab pos="3643313" algn="l"/>
              </a:tabLst>
            </a:pPr>
            <a:r>
              <a:rPr lang="en-US" dirty="0"/>
              <a:t>This project creates a fundamental new capability for UF. We will have a unified </a:t>
            </a:r>
            <a:endParaRPr lang="en-US" dirty="0" smtClean="0"/>
          </a:p>
          <a:p>
            <a:pPr marL="107156" indent="-107156" defTabSz="4702969">
              <a:tabLst>
                <a:tab pos="3643313" algn="l"/>
              </a:tabLst>
            </a:pPr>
            <a:r>
              <a:rPr lang="en-US" dirty="0" smtClean="0"/>
              <a:t>registry </a:t>
            </a:r>
            <a:r>
              <a:rPr lang="en-US" dirty="0"/>
              <a:t>of all human subject research at UF. The registry’s online component </a:t>
            </a:r>
            <a:endParaRPr lang="en-US" dirty="0" smtClean="0"/>
          </a:p>
          <a:p>
            <a:pPr marL="107156" indent="-107156" defTabSz="4702969">
              <a:tabLst>
                <a:tab pos="3643313" algn="l"/>
              </a:tabLst>
            </a:pPr>
            <a:r>
              <a:rPr lang="en-US" dirty="0" smtClean="0"/>
              <a:t>connects </a:t>
            </a:r>
            <a:r>
              <a:rPr lang="en-US" dirty="0"/>
              <a:t>interested individuals with information about research studies that are </a:t>
            </a:r>
            <a:endParaRPr lang="en-US" dirty="0" smtClean="0"/>
          </a:p>
          <a:p>
            <a:pPr marL="107156" indent="-107156" defTabSz="4702969">
              <a:tabLst>
                <a:tab pos="3643313" algn="l"/>
              </a:tabLst>
            </a:pPr>
            <a:r>
              <a:rPr lang="en-US" dirty="0" smtClean="0"/>
              <a:t>open </a:t>
            </a:r>
            <a:r>
              <a:rPr lang="en-US" dirty="0"/>
              <a:t>for enrollment. The registry also will facilitate analysis of the types of human </a:t>
            </a:r>
            <a:endParaRPr lang="en-US" dirty="0" smtClean="0"/>
          </a:p>
          <a:p>
            <a:pPr marL="107156" indent="-107156" defTabSz="4702969">
              <a:tabLst>
                <a:tab pos="3643313" algn="l"/>
              </a:tabLst>
            </a:pPr>
            <a:r>
              <a:rPr lang="en-US" dirty="0" smtClean="0"/>
              <a:t>subject </a:t>
            </a:r>
            <a:r>
              <a:rPr lang="en-US" dirty="0"/>
              <a:t>research conducted across UF.</a:t>
            </a:r>
          </a:p>
          <a:p>
            <a:pPr marL="107156" indent="-107156" defTabSz="4702969">
              <a:tabLst>
                <a:tab pos="3643313" algn="l"/>
              </a:tabLst>
            </a:pPr>
            <a:endParaRPr lang="en-US" sz="4500" b="1" dirty="0">
              <a:solidFill>
                <a:schemeClr val="accent2">
                  <a:lumMod val="75000"/>
                </a:schemeClr>
              </a:solidFill>
              <a:latin typeface="Franklin Gothic Medium" pitchFamily="34" charset="0"/>
            </a:endParaRPr>
          </a:p>
          <a:p>
            <a:pPr marL="107156" indent="-107156" defTabSz="4702969">
              <a:tabLst>
                <a:tab pos="3643313" algn="l"/>
              </a:tabLst>
            </a:pPr>
            <a:r>
              <a:rPr lang="en-US" sz="4500" b="1" dirty="0" smtClean="0">
                <a:solidFill>
                  <a:schemeClr val="accent2">
                    <a:lumMod val="75000"/>
                  </a:schemeClr>
                </a:solidFill>
                <a:latin typeface="Franklin Gothic Medium" pitchFamily="34" charset="0"/>
              </a:rPr>
              <a:t>Future Work</a:t>
            </a:r>
          </a:p>
          <a:p>
            <a:pPr marL="914400" indent="-914400" defTabSz="4702969">
              <a:buFont typeface="+mj-lt"/>
              <a:buAutoNum type="arabicPeriod"/>
              <a:tabLst>
                <a:tab pos="3643313" algn="l"/>
              </a:tabLst>
            </a:pPr>
            <a:r>
              <a:rPr lang="en-US" dirty="0" smtClean="0"/>
              <a:t>Develop web data entry form using Visual Studio</a:t>
            </a:r>
          </a:p>
          <a:p>
            <a:pPr marL="914400" indent="-914400" defTabSz="4702969">
              <a:buFont typeface="+mj-lt"/>
              <a:buAutoNum type="arabicPeriod"/>
              <a:tabLst>
                <a:tab pos="3643313" algn="l"/>
              </a:tabLst>
            </a:pPr>
            <a:r>
              <a:rPr lang="en-US" dirty="0"/>
              <a:t>UF </a:t>
            </a:r>
            <a:r>
              <a:rPr lang="en-US" dirty="0" err="1"/>
              <a:t>StudyConnect</a:t>
            </a:r>
            <a:r>
              <a:rPr lang="en-US" dirty="0"/>
              <a:t> transitions to </a:t>
            </a:r>
            <a:r>
              <a:rPr lang="en-US" dirty="0" err="1"/>
              <a:t>UF&amp;Shands</a:t>
            </a:r>
            <a:r>
              <a:rPr lang="en-US" dirty="0"/>
              <a:t> health care enterprise</a:t>
            </a:r>
          </a:p>
          <a:p>
            <a:pPr marL="914400" indent="-914400" defTabSz="4702969">
              <a:buFont typeface="+mj-lt"/>
              <a:buAutoNum type="arabicPeriod"/>
              <a:tabLst>
                <a:tab pos="3643313" algn="l"/>
              </a:tabLst>
            </a:pPr>
            <a:r>
              <a:rPr lang="en-US" dirty="0" smtClean="0"/>
              <a:t>Integrate with </a:t>
            </a:r>
            <a:r>
              <a:rPr lang="en-US" dirty="0" err="1" smtClean="0"/>
              <a:t>myIRB</a:t>
            </a:r>
            <a:r>
              <a:rPr lang="en-US" dirty="0"/>
              <a:t> </a:t>
            </a:r>
            <a:r>
              <a:rPr lang="en-US" dirty="0" smtClean="0"/>
              <a:t>(Click Commerce)</a:t>
            </a:r>
          </a:p>
          <a:p>
            <a:pPr marL="914400" indent="-914400" defTabSz="4702969">
              <a:buFont typeface="+mj-lt"/>
              <a:buAutoNum type="arabicPeriod"/>
              <a:tabLst>
                <a:tab pos="3643313" algn="l"/>
              </a:tabLst>
            </a:pPr>
            <a:r>
              <a:rPr lang="en-US" dirty="0" smtClean="0"/>
              <a:t>Sync required data with clinicaltrials.gov</a:t>
            </a:r>
          </a:p>
          <a:p>
            <a:pPr marL="914400" indent="-914400" defTabSz="4702969">
              <a:buFont typeface="+mj-lt"/>
              <a:buAutoNum type="arabicPeriod"/>
              <a:tabLst>
                <a:tab pos="3643313" algn="l"/>
              </a:tabLst>
            </a:pPr>
            <a:r>
              <a:rPr lang="en-US" dirty="0" smtClean="0"/>
              <a:t>Sync required data with the electronic medical record (epic)</a:t>
            </a:r>
            <a:endParaRPr lang="en-US" dirty="0"/>
          </a:p>
          <a:p>
            <a:pPr marL="214313" indent="-214313" defTabSz="4702969">
              <a:tabLst>
                <a:tab pos="3643313" algn="l"/>
              </a:tabLst>
            </a:pPr>
            <a:endParaRPr lang="en-US" dirty="0" smtClean="0"/>
          </a:p>
        </p:txBody>
      </p:sp>
      <p:pic>
        <p:nvPicPr>
          <p:cNvPr id="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72042" y="11875876"/>
            <a:ext cx="10975173" cy="580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337704">
            <a:off x="23298523" y="5750203"/>
            <a:ext cx="3007196" cy="2829798"/>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22239">
            <a:off x="22244558" y="7944150"/>
            <a:ext cx="2769501" cy="2642847"/>
          </a:xfrm>
          <a:prstGeom prst="rect">
            <a:avLst/>
          </a:prstGeom>
        </p:spPr>
      </p:pic>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17631" y="18115307"/>
            <a:ext cx="11829171" cy="337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846563">
            <a:off x="15081205" y="6446857"/>
            <a:ext cx="2766345" cy="3746546"/>
          </a:xfrm>
          <a:prstGeom prst="rect">
            <a:avLst/>
          </a:prstGeom>
        </p:spPr>
      </p:pic>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374142" y="7859713"/>
            <a:ext cx="2924393" cy="268698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fpostertemplate01[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ufpostertemplate01[1]</Template>
  <TotalTime>1755</TotalTime>
  <Words>1005</Words>
  <Application>Microsoft Office PowerPoint</Application>
  <PresentationFormat>Custom</PresentationFormat>
  <Paragraphs>204</Paragraphs>
  <Slides>1</Slides>
  <Notes>0</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ufpostertemplate01[1]</vt:lpstr>
      <vt:lpstr>1_Custom Design</vt:lpstr>
      <vt:lpstr>2_Custom Design</vt:lpstr>
      <vt:lpstr>3_Custom Design</vt:lpstr>
      <vt:lpstr>4_Custom Design</vt:lpstr>
      <vt:lpstr>PowerPoint Presentation</vt:lpstr>
    </vt:vector>
  </TitlesOfParts>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CAMP071</dc:subject>
  <dc:creator>Mike</dc:creator>
  <cp:lastModifiedBy>Alicia Turner</cp:lastModifiedBy>
  <cp:revision>236</cp:revision>
  <dcterms:created xsi:type="dcterms:W3CDTF">2010-07-31T00:18:09Z</dcterms:created>
  <dcterms:modified xsi:type="dcterms:W3CDTF">2012-04-13T18:53:02Z</dcterms:modified>
</cp:coreProperties>
</file>