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erverZoom="100000" strictFirstAndLastChars="0" saveSubsetFonts="1">
  <p:sldMasterIdLst>
    <p:sldMasterId id="2147483648" r:id="rId1"/>
    <p:sldMasterId id="2147483649" r:id="rId2"/>
    <p:sldMasterId id="2147483720" r:id="rId3"/>
  </p:sldMasterIdLst>
  <p:notesMasterIdLst>
    <p:notesMasterId r:id="rId32"/>
  </p:notesMasterIdLst>
  <p:sldIdLst>
    <p:sldId id="256" r:id="rId4"/>
    <p:sldId id="303" r:id="rId5"/>
    <p:sldId id="283" r:id="rId6"/>
    <p:sldId id="286" r:id="rId7"/>
    <p:sldId id="287" r:id="rId8"/>
    <p:sldId id="296" r:id="rId9"/>
    <p:sldId id="289" r:id="rId10"/>
    <p:sldId id="304" r:id="rId11"/>
    <p:sldId id="259" r:id="rId12"/>
    <p:sldId id="277" r:id="rId13"/>
    <p:sldId id="293" r:id="rId14"/>
    <p:sldId id="302" r:id="rId15"/>
    <p:sldId id="284" r:id="rId16"/>
    <p:sldId id="274" r:id="rId17"/>
    <p:sldId id="270" r:id="rId18"/>
    <p:sldId id="263" r:id="rId19"/>
    <p:sldId id="290" r:id="rId20"/>
    <p:sldId id="280" r:id="rId21"/>
    <p:sldId id="264" r:id="rId22"/>
    <p:sldId id="279" r:id="rId23"/>
    <p:sldId id="292" r:id="rId24"/>
    <p:sldId id="282" r:id="rId25"/>
    <p:sldId id="265" r:id="rId26"/>
    <p:sldId id="298" r:id="rId27"/>
    <p:sldId id="299" r:id="rId28"/>
    <p:sldId id="300" r:id="rId29"/>
    <p:sldId id="301" r:id="rId30"/>
    <p:sldId id="295" r:id="rId31"/>
  </p:sldIdLst>
  <p:sldSz cx="13004800" cy="9753600"/>
  <p:notesSz cx="6858000" cy="9144000"/>
  <p:defaultTextStyle>
    <a:defPPr>
      <a:defRPr lang="en-US"/>
    </a:defPPr>
    <a:lvl1pPr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1pPr>
    <a:lvl2pPr marL="342847" indent="114282"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2pPr>
    <a:lvl3pPr marL="685694" indent="228565"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3pPr>
    <a:lvl4pPr marL="1028542" indent="342847"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4pPr>
    <a:lvl5pPr marL="1371390" indent="457129" algn="ctr" defTabSz="584110" rtl="0" fontAlgn="base" hangingPunct="0">
      <a:spcBef>
        <a:spcPct val="0"/>
      </a:spcBef>
      <a:spcAft>
        <a:spcPct val="0"/>
      </a:spcAft>
      <a:defRPr sz="3600" kern="1200">
        <a:solidFill>
          <a:srgbClr val="000000"/>
        </a:solidFill>
        <a:latin typeface="Helvetica Light" charset="0"/>
        <a:ea typeface="Helvetica Light" charset="0"/>
        <a:cs typeface="Helvetica Light" charset="0"/>
        <a:sym typeface="Helvetica Light" charset="0"/>
      </a:defRPr>
    </a:lvl5pPr>
    <a:lvl6pPr marL="2285650"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6pPr>
    <a:lvl7pPr marL="2742778"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7pPr>
    <a:lvl8pPr marL="3199909"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8pPr>
    <a:lvl9pPr marL="3657039" algn="l" defTabSz="914260" rtl="0" eaLnBrk="1" latinLnBrk="0" hangingPunct="1">
      <a:defRPr sz="3600" kern="1200">
        <a:solidFill>
          <a:srgbClr val="000000"/>
        </a:solidFill>
        <a:latin typeface="Helvetica Light" charset="0"/>
        <a:ea typeface="Helvetica Light" charset="0"/>
        <a:cs typeface="Helvetica Light" charset="0"/>
        <a:sym typeface="Helvetica Light"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31" d="100"/>
          <a:sy n="31" d="100"/>
        </p:scale>
        <p:origin x="-2034" y="-102"/>
      </p:cViewPr>
      <p:guideLst>
        <p:guide orient="horz" pos="3072"/>
        <p:guide pos="4096"/>
      </p:guideLst>
    </p:cSldViewPr>
  </p:slideViewPr>
  <p:notesTextViewPr>
    <p:cViewPr>
      <p:scale>
        <a:sx n="1" d="1"/>
        <a:sy n="1" d="1"/>
      </p:scale>
      <p:origin x="0" y="0"/>
    </p:cViewPr>
  </p:notesTextViewPr>
  <p:sorterViewPr>
    <p:cViewPr>
      <p:scale>
        <a:sx n="40" d="100"/>
        <a:sy n="40"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1"/>
          <p:cNvSpPr>
            <a:spLocks noGrp="1" noRot="1" noChangeAspect="1"/>
          </p:cNvSpPr>
          <p:nvPr>
            <p:ph type="sldImg" idx="2"/>
          </p:nvPr>
        </p:nvSpPr>
        <p:spPr bwMode="auto">
          <a:xfrm>
            <a:off x="1143000" y="685800"/>
            <a:ext cx="4572000" cy="3429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a:solidFill>
                  <a:srgbClr val="00000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4098" name="Rectangle 2"/>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sym typeface="Noteworthy Bold" charset="0"/>
              </a:rPr>
              <a:t>Click to edit Master text styles</a:t>
            </a:r>
          </a:p>
          <a:p>
            <a:pPr lvl="1"/>
            <a:r>
              <a:rPr lang="en-US" noProof="0" smtClean="0">
                <a:sym typeface="Noteworthy Bold" charset="0"/>
              </a:rPr>
              <a:t>Second level</a:t>
            </a:r>
          </a:p>
          <a:p>
            <a:pPr lvl="2"/>
            <a:r>
              <a:rPr lang="en-US" noProof="0" smtClean="0">
                <a:sym typeface="Noteworthy Bold" charset="0"/>
              </a:rPr>
              <a:t>Third level</a:t>
            </a:r>
          </a:p>
          <a:p>
            <a:pPr lvl="3"/>
            <a:r>
              <a:rPr lang="en-US" noProof="0" smtClean="0">
                <a:sym typeface="Noteworthy Bold" charset="0"/>
              </a:rPr>
              <a:t>Fourth level</a:t>
            </a:r>
          </a:p>
          <a:p>
            <a:pPr lvl="4"/>
            <a:r>
              <a:rPr lang="en-US" noProof="0" smtClean="0">
                <a:sym typeface="Noteworthy Bold" charset="0"/>
              </a:rPr>
              <a:t>Fifth level</a:t>
            </a:r>
          </a:p>
        </p:txBody>
      </p:sp>
    </p:spTree>
    <p:extLst>
      <p:ext uri="{BB962C8B-B14F-4D97-AF65-F5344CB8AC3E}">
        <p14:creationId xmlns="" xmlns:p14="http://schemas.microsoft.com/office/powerpoint/2010/main" val="653159329"/>
      </p:ext>
    </p:extLst>
  </p:cSld>
  <p:clrMap bg1="lt1" tx1="dk1" bg2="lt2" tx2="dk2" accent1="accent1" accent2="accent2" accent3="accent3" accent4="accent4" accent5="accent5" accent6="accent6" hlink="hlink" folHlink="folHlink"/>
  <p:notesStyle>
    <a:lvl1pPr algn="l" defTabSz="457129"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1pPr>
    <a:lvl2pPr marL="342847" algn="l" defTabSz="457129"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2pPr>
    <a:lvl3pPr marL="685694" algn="l" defTabSz="457129"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3pPr>
    <a:lvl4pPr marL="1028542" algn="l" defTabSz="457129"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4pPr>
    <a:lvl5pPr marL="1371390" algn="l" defTabSz="457129" rtl="0" eaLnBrk="0" fontAlgn="base" hangingPunct="0">
      <a:lnSpc>
        <a:spcPts val="3500"/>
      </a:lnSpc>
      <a:spcBef>
        <a:spcPct val="0"/>
      </a:spcBef>
      <a:spcAft>
        <a:spcPct val="0"/>
      </a:spcAft>
      <a:defRPr sz="2400" kern="1200">
        <a:solidFill>
          <a:srgbClr val="572E2D"/>
        </a:solidFill>
        <a:latin typeface="Noteworthy Bold" charset="0"/>
        <a:ea typeface="Noteworthy Bold" charset="0"/>
        <a:cs typeface="Noteworthy Bold" charset="0"/>
        <a:sym typeface="Noteworthy Bold" charset="0"/>
      </a:defRPr>
    </a:lvl5pPr>
    <a:lvl6pPr marL="2285650" algn="l" defTabSz="914260" rtl="0" eaLnBrk="1" latinLnBrk="0" hangingPunct="1">
      <a:defRPr sz="1100" kern="1200">
        <a:solidFill>
          <a:schemeClr val="tx1"/>
        </a:solidFill>
        <a:latin typeface="+mn-lt"/>
        <a:ea typeface="+mn-ea"/>
        <a:cs typeface="+mn-cs"/>
      </a:defRPr>
    </a:lvl6pPr>
    <a:lvl7pPr marL="2742778" algn="l" defTabSz="914260" rtl="0" eaLnBrk="1" latinLnBrk="0" hangingPunct="1">
      <a:defRPr sz="1100" kern="1200">
        <a:solidFill>
          <a:schemeClr val="tx1"/>
        </a:solidFill>
        <a:latin typeface="+mn-lt"/>
        <a:ea typeface="+mn-ea"/>
        <a:cs typeface="+mn-cs"/>
      </a:defRPr>
    </a:lvl7pPr>
    <a:lvl8pPr marL="3199909" algn="l" defTabSz="914260" rtl="0" eaLnBrk="1" latinLnBrk="0" hangingPunct="1">
      <a:defRPr sz="1100" kern="1200">
        <a:solidFill>
          <a:schemeClr val="tx1"/>
        </a:solidFill>
        <a:latin typeface="+mn-lt"/>
        <a:ea typeface="+mn-ea"/>
        <a:cs typeface="+mn-cs"/>
      </a:defRPr>
    </a:lvl8pPr>
    <a:lvl9pPr marL="3657039" algn="l" defTabSz="914260"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vivoweb.org/glossary/term/47"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eagle-i.org/home/"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Data producers</a:t>
            </a:r>
            <a:r>
              <a:rPr lang="en-US" baseline="0" dirty="0" smtClean="0"/>
              <a:t> – labs, hospitals, “clipboards”.  Get ready to archive – what should be saved, semantics, technology</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FB12FC22-5B75-4D89-B6B6-25746427D62F}" type="slidenum">
              <a:rPr lang="en-US" smtClean="0"/>
              <a:pPr/>
              <a:t>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w="12700">
            <a:solidFill>
              <a:srgbClr val="000000"/>
            </a:solidFill>
            <a:miter lim="800000"/>
            <a:headEnd/>
            <a:tailEnd/>
          </a:ln>
        </p:spPr>
      </p:sp>
      <p:sp>
        <p:nvSpPr>
          <p:cNvPr id="27651" name="Notes Placeholder 2"/>
          <p:cNvSpPr>
            <a:spLocks noGrp="1"/>
          </p:cNvSpPr>
          <p:nvPr>
            <p:ph type="body" idx="1"/>
          </p:nvPr>
        </p:nvSpPr>
        <p:spPr>
          <a:noFill/>
          <a:extLst>
            <a:ext uri="{91240B29-F687-4F45-9708-019B960494DF}">
              <a14:hiddenLine xmlns="" xmlns:a14="http://schemas.microsoft.com/office/drawing/2010/main" w="9525" cap="rnd">
                <a:solidFill>
                  <a:srgbClr val="000000"/>
                </a:solidFill>
                <a:miter lim="800000"/>
                <a:headEnd/>
                <a:tailEnd/>
              </a14:hiddenLine>
            </a:ext>
          </a:extLst>
        </p:spPr>
        <p:txBody>
          <a:bodyPr/>
          <a:lstStyle/>
          <a:p>
            <a:pPr eaLnBrk="1" hangingPunct="1"/>
            <a:r>
              <a:rPr lang="en-US" smtClean="0"/>
              <a:t>A collection of open RDF systems at institutions provide data to a national collection of applications.  Applications take many forms and will come from many sources.  Applications rely on VIVO ontology for people and compatible systems to provide data about scientists’ interests, activities and accomplishments.  Scientists use these applications to find scientists, participate in teams, get current information about science, study science and simplify science.</a:t>
            </a:r>
          </a:p>
        </p:txBody>
      </p:sp>
      <p:sp>
        <p:nvSpPr>
          <p:cNvPr id="27652"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hangingPunct="1"/>
            <a:fld id="{DD817EDB-D37B-4FF0-8799-C055A27BD52D}" type="slidenum">
              <a:rPr lang="en-US">
                <a:solidFill>
                  <a:schemeClr val="tx1"/>
                </a:solidFill>
                <a:latin typeface="Arial" pitchFamily="34" charset="0"/>
                <a:cs typeface="Arial" pitchFamily="34" charset="0"/>
              </a:rPr>
              <a:pPr eaLnBrk="1" hangingPunct="1"/>
              <a:t>10</a:t>
            </a:fld>
            <a:endParaRPr lang="en-US">
              <a:solidFill>
                <a:schemeClr val="tx1"/>
              </a:solidFill>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p:sp>
      <p:sp>
        <p:nvSpPr>
          <p:cNvPr id="30723" name="Notes Placeholder 2"/>
          <p:cNvSpPr>
            <a:spLocks noGrp="1"/>
          </p:cNvSpPr>
          <p:nvPr>
            <p:ph type="body" idx="1"/>
          </p:nvPr>
        </p:nvSpPr>
        <p:spPr>
          <a:noFill/>
          <a:extLst>
            <a:ext uri="{91240B29-F687-4F45-9708-019B960494DF}">
              <a14:hiddenLine xmlns="" xmlns:a14="http://schemas.microsoft.com/office/drawing/2010/main" w="12700" cap="rnd">
                <a:solidFill>
                  <a:srgbClr val="000000"/>
                </a:solidFill>
                <a:round/>
                <a:headEnd/>
                <a:tailEnd/>
              </a14:hiddenLine>
            </a:ext>
          </a:extLst>
        </p:spPr>
        <p:txBody>
          <a:bodyPr/>
          <a:lstStyle/>
          <a:p>
            <a:pPr eaLnBrk="1"/>
            <a:r>
              <a:rPr lang="en-US" dirty="0" smtClean="0"/>
              <a:t>Semantics for archiving and consumption.  Sharing with access control or open</a:t>
            </a:r>
            <a:r>
              <a:rPr lang="en-US" dirty="0" smtClean="0"/>
              <a:t>?  Can enough context be supplied for the data to have meaning beyond its original</a:t>
            </a:r>
            <a:r>
              <a:rPr lang="en-US" baseline="0" dirty="0" smtClean="0"/>
              <a:t> creators?</a:t>
            </a:r>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a:t>
            </a:r>
            <a:r>
              <a:rPr lang="en-US" baseline="0" dirty="0" smtClean="0"/>
              <a:t> data for VIVO comes from existing institutional sources, such as Human Resources systems and faculty activity systems. </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840CD89F-9D48-4AF4-B0BD-D92BB0E5AE7C}" type="slidenum">
              <a:rPr lang="en-US" smtClean="0">
                <a:solidFill>
                  <a:prstClr val="black"/>
                </a:solidFill>
              </a:rPr>
              <a:pPr/>
              <a:t>13</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p:sp>
      <p:sp>
        <p:nvSpPr>
          <p:cNvPr id="26627" name="Notes Placeholder 2"/>
          <p:cNvSpPr>
            <a:spLocks noGrp="1"/>
          </p:cNvSpPr>
          <p:nvPr>
            <p:ph type="body" idx="1"/>
          </p:nvPr>
        </p:nvSpPr>
        <p:spPr>
          <a:noFill/>
          <a:extLst>
            <a:ext uri="{91240B29-F687-4F45-9708-019B960494DF}">
              <a14:hiddenLine xmlns="" xmlns:a14="http://schemas.microsoft.com/office/drawing/2010/main" w="12700" cap="rnd">
                <a:solidFill>
                  <a:srgbClr val="000000"/>
                </a:solidFill>
                <a:round/>
                <a:headEnd/>
                <a:tailEnd/>
              </a14:hiddenLine>
            </a:ext>
          </a:extLst>
        </p:spPr>
        <p:txBody>
          <a:bodyPr/>
          <a:lstStyle/>
          <a:p>
            <a:pPr eaLnBrk="1"/>
            <a:r>
              <a:rPr lang="en-US" smtClean="0"/>
              <a:t>VIVO will provide data about an institution’s scientists, as many faculty profiling systems and web sites do now.  At each school, VIVO enables research discovery – providing information about research and researchers.  Across institutions VIVO provides a uniform semantic structure to enable a new class of tools using the data to advance science.  Each institution provides its own VIVO system and data.  Local governance determines data to be provided.</a:t>
            </a:r>
          </a:p>
          <a:p>
            <a:pPr eaLnBrk="1"/>
            <a:endParaRPr lang="en-US" smtClean="0"/>
          </a:p>
        </p:txBody>
      </p:sp>
      <p:sp>
        <p:nvSpPr>
          <p:cNvPr id="26628"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fld id="{DEE09CC5-0C9B-4762-86F2-FEBA1CF1529D}" type="slidenum">
              <a:rPr lang="en-US"/>
              <a:pPr eaLnBrk="1"/>
              <a:t>17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w="12700">
            <a:solidFill>
              <a:srgbClr val="000000"/>
            </a:solidFill>
            <a:miter lim="800000"/>
            <a:headEnd/>
            <a:tailEnd/>
          </a:ln>
        </p:spPr>
      </p:sp>
      <p:sp>
        <p:nvSpPr>
          <p:cNvPr id="31747" name="Notes Placeholder 2"/>
          <p:cNvSpPr>
            <a:spLocks noGrp="1"/>
          </p:cNvSpPr>
          <p:nvPr>
            <p:ph type="body" idx="1"/>
          </p:nvPr>
        </p:nvSpPr>
        <p:spPr>
          <a:noFill/>
          <a:extLst>
            <a:ext uri="{91240B29-F687-4F45-9708-019B960494DF}">
              <a14:hiddenLine xmlns="" xmlns:a14="http://schemas.microsoft.com/office/drawing/2010/main" w="12700" cap="rnd">
                <a:solidFill>
                  <a:srgbClr val="000000"/>
                </a:solidFill>
                <a:round/>
                <a:headEnd/>
                <a:tailEnd/>
              </a14:hiddenLine>
            </a:ext>
          </a:extLst>
        </p:spPr>
        <p:txBody>
          <a:bodyPr/>
          <a:lstStyle/>
          <a:p>
            <a:pPr eaLnBrk="1"/>
            <a:r>
              <a:rPr lang="en-US" smtClean="0"/>
              <a:t>VIVO 1.2 includes a new ontology module representing research resources including biological specimens, human studies, instruments, organisms, protocols, reagents, and research opportunities. This module is aligned with the top-level ontology classes and properties</a:t>
            </a:r>
            <a:r>
              <a:rPr lang="en-US" baseline="30000" smtClean="0">
                <a:hlinkClick r:id="rId3" tooltip="A thesaurus extends taxonomy by providing certain standard relationships among concepts or terms -- not only the broader term and narrower term relationship of the hierarchy itself but also relationships such as related term or see also. In an ontology, the class hierarchy framework can be extended with more open-ended relationships, called object and data properties. &#10;Object properties connect two individuals (a subject and object) with a predicate, while with data properties the predicate connects a single subject with some form of attribute data. Data properties have defined datatypes including string, integer, date, datetime, or Boolean. Both object and data properties are often but not always defined to have a domain class, such as Person or Event, specifying the class membership of the individuals serving as subjects for each object or data property statement.  Object properties also may have a range class that specifies the class membership of the individuals serving as objects of the property predicate."/>
              </a:rPr>
              <a:t>!</a:t>
            </a:r>
            <a:r>
              <a:rPr lang="en-US" smtClean="0"/>
              <a:t> from the NIH-funded eagle-i Project (</a:t>
            </a:r>
            <a:r>
              <a:rPr lang="en-US" smtClean="0">
                <a:hlinkClick r:id="rId4"/>
              </a:rPr>
              <a:t>https://www.eagle-i.org/home/</a:t>
            </a:r>
            <a:r>
              <a:rPr lang="en-US" smtClean="0"/>
              <a:t>).</a:t>
            </a:r>
          </a:p>
        </p:txBody>
      </p:sp>
      <p:sp>
        <p:nvSpPr>
          <p:cNvPr id="31748"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fld id="{4BE5F52D-DF9B-4871-A447-B4F03B3FDC81}" type="slidenum">
              <a:rPr lang="en-US">
                <a:latin typeface="Calibri" pitchFamily="34" charset="0"/>
              </a:rPr>
              <a:pPr eaLnBrk="1"/>
              <a:t>18</a:t>
            </a:fld>
            <a:endParaRPr lang="en-US">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p:sp>
      <p:sp>
        <p:nvSpPr>
          <p:cNvPr id="28675" name="Notes Placeholder 2"/>
          <p:cNvSpPr>
            <a:spLocks noGrp="1"/>
          </p:cNvSpPr>
          <p:nvPr>
            <p:ph type="body" idx="1"/>
          </p:nvPr>
        </p:nvSpPr>
        <p:spPr>
          <a:noFill/>
          <a:extLst>
            <a:ext uri="{91240B29-F687-4F45-9708-019B960494DF}">
              <a14:hiddenLine xmlns="" xmlns:a14="http://schemas.microsoft.com/office/drawing/2010/main" w="12700" cap="rnd">
                <a:solidFill>
                  <a:srgbClr val="000000"/>
                </a:solidFill>
                <a:round/>
                <a:headEnd/>
                <a:tailEnd/>
              </a14:hiddenLine>
            </a:ext>
          </a:extLst>
        </p:spPr>
        <p:txBody>
          <a:bodyPr/>
          <a:lstStyle/>
          <a:p>
            <a:pPr eaLnBrk="1"/>
            <a:r>
              <a:rPr lang="en-US" smtClean="0"/>
              <a:t>The open architecture of VIVO and linked data supports development of applications outside VIVO that consume VIVO data.  VIVO data is accessible via HTML (for humans) and RDF (for machines).  Simple software can process the RDF resulting in powerful cross-site applications.  The figure depicts the organization of the University of Florida.</a:t>
            </a:r>
          </a:p>
        </p:txBody>
      </p:sp>
      <p:sp>
        <p:nvSpPr>
          <p:cNvPr id="28676" name="Slide Number Placeholder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fld id="{F22ED096-53A5-4337-A49C-6FB5DDD87F21}" type="slidenum">
              <a:rPr lang="en-US"/>
              <a:pPr eaLnBrk="1"/>
              <a:t>21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2813" eaLnBrk="0">
              <a:defRPr sz="3600">
                <a:solidFill>
                  <a:srgbClr val="000000"/>
                </a:solidFill>
                <a:latin typeface="Helvetica Light" charset="0"/>
                <a:ea typeface="Helvetica Light" charset="0"/>
                <a:cs typeface="Helvetica Light" charset="0"/>
                <a:sym typeface="Helvetica Light" charset="0"/>
              </a:defRPr>
            </a:lvl1pPr>
            <a:lvl2pPr marL="742950" indent="-285750" defTabSz="912813" eaLnBrk="0">
              <a:defRPr sz="3600">
                <a:solidFill>
                  <a:srgbClr val="000000"/>
                </a:solidFill>
                <a:latin typeface="Helvetica Light" charset="0"/>
                <a:ea typeface="Helvetica Light" charset="0"/>
                <a:cs typeface="Helvetica Light" charset="0"/>
                <a:sym typeface="Helvetica Light" charset="0"/>
              </a:defRPr>
            </a:lvl2pPr>
            <a:lvl3pPr marL="1143000" indent="-228600" defTabSz="912813" eaLnBrk="0">
              <a:defRPr sz="3600">
                <a:solidFill>
                  <a:srgbClr val="000000"/>
                </a:solidFill>
                <a:latin typeface="Helvetica Light" charset="0"/>
                <a:ea typeface="Helvetica Light" charset="0"/>
                <a:cs typeface="Helvetica Light" charset="0"/>
                <a:sym typeface="Helvetica Light" charset="0"/>
              </a:defRPr>
            </a:lvl3pPr>
            <a:lvl4pPr marL="1600200" indent="-228600" defTabSz="912813" eaLnBrk="0">
              <a:defRPr sz="3600">
                <a:solidFill>
                  <a:srgbClr val="000000"/>
                </a:solidFill>
                <a:latin typeface="Helvetica Light" charset="0"/>
                <a:ea typeface="Helvetica Light" charset="0"/>
                <a:cs typeface="Helvetica Light" charset="0"/>
                <a:sym typeface="Helvetica Light" charset="0"/>
              </a:defRPr>
            </a:lvl4pPr>
            <a:lvl5pPr marL="2057400" indent="-228600" defTabSz="912813"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912813"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912813"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912813"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912813"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fld id="{0E8C4ACF-C113-4ADC-8B7A-58E83C6D4D33}" type="slidenum">
              <a:rPr lang="en-US" sz="1200">
                <a:latin typeface="Tahoma" pitchFamily="34" charset="0"/>
              </a:rPr>
              <a:pPr eaLnBrk="1"/>
              <a:t>22</a:t>
            </a:fld>
            <a:endParaRPr lang="en-US" sz="1200">
              <a:latin typeface="Tahoma" pitchFamily="34" charset="0"/>
            </a:endParaRPr>
          </a:p>
        </p:txBody>
      </p:sp>
      <p:sp>
        <p:nvSpPr>
          <p:cNvPr id="29699" name="Rectangle 7"/>
          <p:cNvSpPr txBox="1">
            <a:spLocks noGrp="1" noChangeArrowheads="1"/>
          </p:cNvSpPr>
          <p:nvPr/>
        </p:nvSpPr>
        <p:spPr bwMode="auto">
          <a:xfrm>
            <a:off x="3886200" y="8710613"/>
            <a:ext cx="29718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18" tIns="45608" rIns="91218" bIns="45608" anchor="b"/>
          <a:lstStyle>
            <a:lvl1pPr defTabSz="965200" eaLnBrk="0">
              <a:defRPr sz="3600">
                <a:solidFill>
                  <a:srgbClr val="000000"/>
                </a:solidFill>
                <a:latin typeface="Helvetica Light" charset="0"/>
                <a:ea typeface="Helvetica Light" charset="0"/>
                <a:cs typeface="Helvetica Light" charset="0"/>
                <a:sym typeface="Helvetica Light" charset="0"/>
              </a:defRPr>
            </a:lvl1pPr>
            <a:lvl2pPr marL="742950" indent="-285750" defTabSz="965200" eaLnBrk="0">
              <a:defRPr sz="3600">
                <a:solidFill>
                  <a:srgbClr val="000000"/>
                </a:solidFill>
                <a:latin typeface="Helvetica Light" charset="0"/>
                <a:ea typeface="Helvetica Light" charset="0"/>
                <a:cs typeface="Helvetica Light" charset="0"/>
                <a:sym typeface="Helvetica Light" charset="0"/>
              </a:defRPr>
            </a:lvl2pPr>
            <a:lvl3pPr marL="1143000" indent="-228600" defTabSz="965200" eaLnBrk="0">
              <a:defRPr sz="3600">
                <a:solidFill>
                  <a:srgbClr val="000000"/>
                </a:solidFill>
                <a:latin typeface="Helvetica Light" charset="0"/>
                <a:ea typeface="Helvetica Light" charset="0"/>
                <a:cs typeface="Helvetica Light" charset="0"/>
                <a:sym typeface="Helvetica Light" charset="0"/>
              </a:defRPr>
            </a:lvl3pPr>
            <a:lvl4pPr marL="1600200" indent="-228600" defTabSz="965200" eaLnBrk="0">
              <a:defRPr sz="3600">
                <a:solidFill>
                  <a:srgbClr val="000000"/>
                </a:solidFill>
                <a:latin typeface="Helvetica Light" charset="0"/>
                <a:ea typeface="Helvetica Light" charset="0"/>
                <a:cs typeface="Helvetica Light" charset="0"/>
                <a:sym typeface="Helvetica Light" charset="0"/>
              </a:defRPr>
            </a:lvl4pPr>
            <a:lvl5pPr marL="2057400" indent="-228600" defTabSz="9652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r" eaLnBrk="1"/>
            <a:fld id="{D0464B0C-AA34-4735-A2D4-EE6C0B153199}" type="slidenum">
              <a:rPr lang="en-US" sz="1200">
                <a:latin typeface="Tahoma" pitchFamily="34" charset="0"/>
              </a:rPr>
              <a:pPr algn="r" eaLnBrk="1"/>
              <a:t>22</a:t>
            </a:fld>
            <a:endParaRPr lang="en-US" sz="1200">
              <a:latin typeface="Tahoma" pitchFamily="34" charset="0"/>
            </a:endParaRPr>
          </a:p>
        </p:txBody>
      </p:sp>
      <p:sp>
        <p:nvSpPr>
          <p:cNvPr id="29700" name="Slide Image Placeholder 1"/>
          <p:cNvSpPr>
            <a:spLocks noGrp="1" noRot="1" noChangeAspect="1" noTextEdit="1"/>
          </p:cNvSpPr>
          <p:nvPr>
            <p:ph type="sldImg"/>
          </p:nvPr>
        </p:nvSpPr>
        <p:spPr/>
      </p:sp>
      <p:sp>
        <p:nvSpPr>
          <p:cNvPr id="29701" name="Notes Placeholder 2"/>
          <p:cNvSpPr>
            <a:spLocks noGrp="1"/>
          </p:cNvSpPr>
          <p:nvPr>
            <p:ph type="body" idx="1"/>
          </p:nvPr>
        </p:nvSpPr>
        <p:spPr>
          <a:noFill/>
          <a:extLst>
            <a:ext uri="{91240B29-F687-4F45-9708-019B960494DF}">
              <a14:hiddenLine xmlns="" xmlns:a14="http://schemas.microsoft.com/office/drawing/2010/main" w="9525" cap="rnd">
                <a:solidFill>
                  <a:srgbClr val="000000"/>
                </a:solidFill>
                <a:miter lim="800000"/>
                <a:headEnd/>
                <a:tailEnd/>
              </a14:hiddenLine>
            </a:ext>
          </a:extLst>
        </p:spPr>
        <p:txBody>
          <a:bodyPr/>
          <a:lstStyle/>
          <a:p>
            <a:pPr eaLnBrk="1" hangingPunct="1"/>
            <a:r>
              <a:rPr lang="en-US" smtClean="0"/>
              <a:t>SciMaps – shows where a person, department, or university publishes most in the world of science.</a:t>
            </a:r>
          </a:p>
          <a:p>
            <a:pPr eaLnBrk="1" hangingPunct="1"/>
            <a:endParaRPr lang="en-US" smtClean="0"/>
          </a:p>
        </p:txBody>
      </p:sp>
      <p:sp>
        <p:nvSpPr>
          <p:cNvPr id="29702" name="Slide Number Placeholder 3"/>
          <p:cNvSpPr txBox="1">
            <a:spLocks noGrp="1"/>
          </p:cNvSpPr>
          <p:nvPr/>
        </p:nvSpPr>
        <p:spPr bwMode="auto">
          <a:xfrm>
            <a:off x="3886200" y="8710613"/>
            <a:ext cx="2971800" cy="454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18" tIns="45608" rIns="91218" bIns="45608" anchor="b"/>
          <a:lstStyle>
            <a:lvl1pPr defTabSz="965200" eaLnBrk="0">
              <a:defRPr sz="3600">
                <a:solidFill>
                  <a:srgbClr val="000000"/>
                </a:solidFill>
                <a:latin typeface="Helvetica Light" charset="0"/>
                <a:ea typeface="Helvetica Light" charset="0"/>
                <a:cs typeface="Helvetica Light" charset="0"/>
                <a:sym typeface="Helvetica Light" charset="0"/>
              </a:defRPr>
            </a:lvl1pPr>
            <a:lvl2pPr marL="742950" indent="-285750" defTabSz="965200" eaLnBrk="0">
              <a:defRPr sz="3600">
                <a:solidFill>
                  <a:srgbClr val="000000"/>
                </a:solidFill>
                <a:latin typeface="Helvetica Light" charset="0"/>
                <a:ea typeface="Helvetica Light" charset="0"/>
                <a:cs typeface="Helvetica Light" charset="0"/>
                <a:sym typeface="Helvetica Light" charset="0"/>
              </a:defRPr>
            </a:lvl2pPr>
            <a:lvl3pPr marL="1143000" indent="-228600" defTabSz="965200" eaLnBrk="0">
              <a:defRPr sz="3600">
                <a:solidFill>
                  <a:srgbClr val="000000"/>
                </a:solidFill>
                <a:latin typeface="Helvetica Light" charset="0"/>
                <a:ea typeface="Helvetica Light" charset="0"/>
                <a:cs typeface="Helvetica Light" charset="0"/>
                <a:sym typeface="Helvetica Light" charset="0"/>
              </a:defRPr>
            </a:lvl3pPr>
            <a:lvl4pPr marL="1600200" indent="-228600" defTabSz="965200" eaLnBrk="0">
              <a:defRPr sz="3600">
                <a:solidFill>
                  <a:srgbClr val="000000"/>
                </a:solidFill>
                <a:latin typeface="Helvetica Light" charset="0"/>
                <a:ea typeface="Helvetica Light" charset="0"/>
                <a:cs typeface="Helvetica Light" charset="0"/>
                <a:sym typeface="Helvetica Light" charset="0"/>
              </a:defRPr>
            </a:lvl4pPr>
            <a:lvl5pPr marL="2057400" indent="-228600" defTabSz="9652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965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r" eaLnBrk="1"/>
            <a:fld id="{7BA8822B-B2F5-4E27-AFDB-83B534248397}" type="slidenum">
              <a:rPr lang="en-US" sz="1200">
                <a:latin typeface="Tahoma" pitchFamily="34" charset="0"/>
              </a:rPr>
              <a:pPr algn="r" eaLnBrk="1"/>
              <a:t>22</a:t>
            </a:fld>
            <a:endParaRPr lang="en-US" sz="1200">
              <a:latin typeface="Tahoma"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9"/>
            <a:ext cx="9102726" cy="2492375"/>
          </a:xfrm>
        </p:spPr>
        <p:txBody>
          <a:bodyPr/>
          <a:lstStyle>
            <a:lvl1pPr marL="0" indent="0" algn="ctr">
              <a:buNone/>
              <a:defRPr/>
            </a:lvl1pPr>
            <a:lvl2pPr marL="457129" indent="0" algn="ctr">
              <a:buNone/>
              <a:defRPr/>
            </a:lvl2pPr>
            <a:lvl3pPr marL="914260" indent="0" algn="ctr">
              <a:buNone/>
              <a:defRPr/>
            </a:lvl3pPr>
            <a:lvl4pPr marL="1371390" indent="0" algn="ctr">
              <a:buNone/>
              <a:defRPr/>
            </a:lvl4pPr>
            <a:lvl5pPr marL="1828518" indent="0" algn="ctr">
              <a:buNone/>
              <a:defRPr/>
            </a:lvl5pPr>
            <a:lvl6pPr marL="2285650" indent="0" algn="ctr">
              <a:buNone/>
              <a:defRPr/>
            </a:lvl6pPr>
            <a:lvl7pPr marL="2742778" indent="0" algn="ctr">
              <a:buNone/>
              <a:defRPr/>
            </a:lvl7pPr>
            <a:lvl8pPr marL="3199909" indent="0" algn="ctr">
              <a:buNone/>
              <a:defRPr/>
            </a:lvl8pPr>
            <a:lvl9pPr marL="3657039"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23979655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858750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599" y="1638301"/>
            <a:ext cx="2616201" cy="452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4" y="1638301"/>
            <a:ext cx="7696201" cy="452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56462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6" y="3030540"/>
            <a:ext cx="11055350" cy="2090736"/>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9"/>
            <a:ext cx="9102726" cy="2492375"/>
          </a:xfrm>
          <a:prstGeom prst="rect">
            <a:avLst/>
          </a:prstGeom>
        </p:spPr>
        <p:txBody>
          <a:bodyPr lIns="91425" tIns="45712" rIns="91425" bIns="45712"/>
          <a:lstStyle>
            <a:lvl1pPr marL="0" indent="0" algn="ctr">
              <a:buNone/>
              <a:defRPr/>
            </a:lvl1pPr>
            <a:lvl2pPr marL="457129" indent="0" algn="ctr">
              <a:buNone/>
              <a:defRPr/>
            </a:lvl2pPr>
            <a:lvl3pPr marL="914260" indent="0" algn="ctr">
              <a:buNone/>
              <a:defRPr/>
            </a:lvl3pPr>
            <a:lvl4pPr marL="1371390" indent="0" algn="ctr">
              <a:buNone/>
              <a:defRPr/>
            </a:lvl4pPr>
            <a:lvl5pPr marL="1828518" indent="0" algn="ctr">
              <a:buNone/>
              <a:defRPr/>
            </a:lvl5pPr>
            <a:lvl6pPr marL="2285650" indent="0" algn="ctr">
              <a:buNone/>
              <a:defRPr/>
            </a:lvl6pPr>
            <a:lvl7pPr marL="2742778" indent="0" algn="ctr">
              <a:buNone/>
              <a:defRPr/>
            </a:lvl7pPr>
            <a:lvl8pPr marL="3199909" indent="0" algn="ctr">
              <a:buNone/>
              <a:defRPr/>
            </a:lvl8pPr>
            <a:lvl9pPr marL="3657039" indent="0" algn="ctr">
              <a:buNone/>
              <a:defRPr/>
            </a:lvl9pPr>
          </a:lstStyle>
          <a:p>
            <a:r>
              <a:rPr lang="en-US" smtClean="0"/>
              <a:t>Click to edit Master subtitle style</a:t>
            </a:r>
            <a:endParaRPr lang="en-US"/>
          </a:p>
        </p:txBody>
      </p:sp>
    </p:spTree>
    <p:extLst>
      <p:ext uri="{BB962C8B-B14F-4D97-AF65-F5344CB8AC3E}">
        <p14:creationId xmlns="" xmlns:p14="http://schemas.microsoft.com/office/powerpoint/2010/main" val="4042137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50876" y="2276479"/>
            <a:ext cx="11703050" cy="6435725"/>
          </a:xfrm>
          <a:prstGeom prst="rect">
            <a:avLst/>
          </a:prstGeom>
        </p:spPr>
        <p:txBody>
          <a:bodyPr lIns="91425" tIns="45712" rIns="91425" bIns="4571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892509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a:prstGeom prst="rect">
            <a:avLst/>
          </a:prstGeom>
        </p:spPr>
        <p:txBody>
          <a:bodyPr lIns="91425" tIns="45712" rIns="91425" bIns="45712" anchor="b"/>
          <a:lstStyle>
            <a:lvl1pPr marL="0" indent="0">
              <a:buNone/>
              <a:defRPr sz="2000"/>
            </a:lvl1pPr>
            <a:lvl2pPr marL="457129" indent="0">
              <a:buNone/>
              <a:defRPr sz="1800"/>
            </a:lvl2pPr>
            <a:lvl3pPr marL="914260" indent="0">
              <a:buNone/>
              <a:defRPr sz="1600"/>
            </a:lvl3pPr>
            <a:lvl4pPr marL="1371390" indent="0">
              <a:buNone/>
              <a:defRPr sz="1400"/>
            </a:lvl4pPr>
            <a:lvl5pPr marL="1828518" indent="0">
              <a:buNone/>
              <a:defRPr sz="1400"/>
            </a:lvl5pPr>
            <a:lvl6pPr marL="2285650" indent="0">
              <a:buNone/>
              <a:defRPr sz="1400"/>
            </a:lvl6pPr>
            <a:lvl7pPr marL="2742778" indent="0">
              <a:buNone/>
              <a:defRPr sz="1400"/>
            </a:lvl7pPr>
            <a:lvl8pPr marL="3199909" indent="0">
              <a:buNone/>
              <a:defRPr sz="1400"/>
            </a:lvl8pPr>
            <a:lvl9pPr marL="3657039"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208903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8" y="2276479"/>
            <a:ext cx="5775324" cy="6435725"/>
          </a:xfrm>
          <a:prstGeom prst="rect">
            <a:avLst/>
          </a:prstGeom>
        </p:spPr>
        <p:txBody>
          <a:bodyPr lIns="91425" tIns="45712" rIns="91425" bIns="4571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2" y="2276479"/>
            <a:ext cx="5775324" cy="6435725"/>
          </a:xfrm>
          <a:prstGeom prst="rect">
            <a:avLst/>
          </a:prstGeom>
        </p:spPr>
        <p:txBody>
          <a:bodyPr lIns="91425" tIns="45712" rIns="91425" bIns="4571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8879936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a:prstGeom prst="rect">
            <a:avLst/>
          </a:prstGeom>
        </p:spPr>
        <p:txBody>
          <a:bodyPr lIns="91425" tIns="45712" rIns="91425" bIns="45712"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a:prstGeom prst="rect">
            <a:avLst/>
          </a:prstGeom>
        </p:spPr>
        <p:txBody>
          <a:bodyPr lIns="91425" tIns="45712" rIns="91425" bIns="4571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a:prstGeom prst="rect">
            <a:avLst/>
          </a:prstGeom>
        </p:spPr>
        <p:txBody>
          <a:bodyPr lIns="91425" tIns="45712" rIns="91425" bIns="45712"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a:prstGeom prst="rect">
            <a:avLst/>
          </a:prstGeom>
        </p:spPr>
        <p:txBody>
          <a:bodyPr lIns="91425" tIns="45712" rIns="91425" bIns="4571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9416044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7165492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730373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9" y="388943"/>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9"/>
            <a:ext cx="7269163" cy="8323263"/>
          </a:xfrm>
          <a:prstGeom prst="rect">
            <a:avLst/>
          </a:prstGeom>
        </p:spPr>
        <p:txBody>
          <a:bodyPr lIns="91425" tIns="45712" rIns="91425" bIns="45712"/>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9" y="2041526"/>
            <a:ext cx="4278313" cy="6670674"/>
          </a:xfrm>
          <a:prstGeom prst="rect">
            <a:avLst/>
          </a:prstGeom>
        </p:spPr>
        <p:txBody>
          <a:bodyPr lIns="91425" tIns="45712" rIns="91425" bIns="45712"/>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507010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3682725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9" y="6827839"/>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9" y="871538"/>
            <a:ext cx="7802563" cy="5851526"/>
          </a:xfrm>
          <a:prstGeom prst="rect">
            <a:avLst/>
          </a:prstGeom>
        </p:spPr>
        <p:txBody>
          <a:bodyPr lIns="91425" tIns="45712" rIns="91425" bIns="45712"/>
          <a:lstStyle>
            <a:lvl1pPr marL="0" indent="0">
              <a:buNone/>
              <a:defRPr sz="3100"/>
            </a:lvl1pPr>
            <a:lvl2pPr marL="457129" indent="0">
              <a:buNone/>
              <a:defRPr sz="2800"/>
            </a:lvl2pPr>
            <a:lvl3pPr marL="914260" indent="0">
              <a:buNone/>
              <a:defRPr sz="2400"/>
            </a:lvl3pPr>
            <a:lvl4pPr marL="1371390" indent="0">
              <a:buNone/>
              <a:defRPr sz="2000"/>
            </a:lvl4pPr>
            <a:lvl5pPr marL="1828518" indent="0">
              <a:buNone/>
              <a:defRPr sz="2000"/>
            </a:lvl5pPr>
            <a:lvl6pPr marL="2285650" indent="0">
              <a:buNone/>
              <a:defRPr sz="2000"/>
            </a:lvl6pPr>
            <a:lvl7pPr marL="2742778" indent="0">
              <a:buNone/>
              <a:defRPr sz="2000"/>
            </a:lvl7pPr>
            <a:lvl8pPr marL="3199909" indent="0">
              <a:buNone/>
              <a:defRPr sz="2000"/>
            </a:lvl8pPr>
            <a:lvl9pPr marL="3657039"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9" y="7634290"/>
            <a:ext cx="7802563" cy="1144587"/>
          </a:xfrm>
          <a:prstGeom prst="rect">
            <a:avLst/>
          </a:prstGeom>
        </p:spPr>
        <p:txBody>
          <a:bodyPr lIns="91425" tIns="45712" rIns="91425" bIns="45712"/>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405174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276479"/>
            <a:ext cx="11703050" cy="6435725"/>
          </a:xfrm>
          <a:prstGeom prst="rect">
            <a:avLst/>
          </a:prstGeom>
        </p:spPr>
        <p:txBody>
          <a:bodyPr vert="eaVert" lIns="91425" tIns="45712" rIns="91425" bIns="4571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2649540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54000"/>
            <a:ext cx="2925761" cy="845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6" y="254000"/>
            <a:ext cx="8624887" cy="8458200"/>
          </a:xfrm>
          <a:prstGeom prst="rect">
            <a:avLst/>
          </a:prstGeom>
        </p:spPr>
        <p:txBody>
          <a:bodyPr vert="eaVert" lIns="91425" tIns="45712" rIns="91425" bIns="45712"/>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1230062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lean Content">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47609518"/>
      </p:ext>
    </p:extLst>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5360" y="3029943"/>
            <a:ext cx="11054080" cy="2090702"/>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0720" y="5527040"/>
            <a:ext cx="9103360" cy="2492587"/>
          </a:xfrm>
        </p:spPr>
        <p:txBody>
          <a:bodyPr/>
          <a:lstStyle>
            <a:lvl1pPr marL="0" indent="0" algn="ctr">
              <a:buNone/>
              <a:defRPr>
                <a:solidFill>
                  <a:schemeClr val="tx1">
                    <a:tint val="75000"/>
                  </a:schemeClr>
                </a:solidFill>
              </a:defRPr>
            </a:lvl1pPr>
            <a:lvl2pPr marL="650230" indent="0" algn="ctr">
              <a:buNone/>
              <a:defRPr>
                <a:solidFill>
                  <a:schemeClr val="tx1">
                    <a:tint val="75000"/>
                  </a:schemeClr>
                </a:solidFill>
              </a:defRPr>
            </a:lvl2pPr>
            <a:lvl3pPr marL="1300460" indent="0" algn="ctr">
              <a:buNone/>
              <a:defRPr>
                <a:solidFill>
                  <a:schemeClr val="tx1">
                    <a:tint val="75000"/>
                  </a:schemeClr>
                </a:solidFill>
              </a:defRPr>
            </a:lvl3pPr>
            <a:lvl4pPr marL="1950690" indent="0" algn="ctr">
              <a:buNone/>
              <a:defRPr>
                <a:solidFill>
                  <a:schemeClr val="tx1">
                    <a:tint val="75000"/>
                  </a:schemeClr>
                </a:solidFill>
              </a:defRPr>
            </a:lvl4pPr>
            <a:lvl5pPr marL="2600919" indent="0" algn="ctr">
              <a:buNone/>
              <a:defRPr>
                <a:solidFill>
                  <a:schemeClr val="tx1">
                    <a:tint val="75000"/>
                  </a:schemeClr>
                </a:solidFill>
              </a:defRPr>
            </a:lvl5pPr>
            <a:lvl6pPr marL="3251149" indent="0" algn="ctr">
              <a:buNone/>
              <a:defRPr>
                <a:solidFill>
                  <a:schemeClr val="tx1">
                    <a:tint val="75000"/>
                  </a:schemeClr>
                </a:solidFill>
              </a:defRPr>
            </a:lvl6pPr>
            <a:lvl7pPr marL="3901379" indent="0" algn="ctr">
              <a:buNone/>
              <a:defRPr>
                <a:solidFill>
                  <a:schemeClr val="tx1">
                    <a:tint val="75000"/>
                  </a:schemeClr>
                </a:solidFill>
              </a:defRPr>
            </a:lvl7pPr>
            <a:lvl8pPr marL="4551609" indent="0" algn="ctr">
              <a:buNone/>
              <a:defRPr>
                <a:solidFill>
                  <a:schemeClr val="tx1">
                    <a:tint val="75000"/>
                  </a:schemeClr>
                </a:solidFill>
              </a:defRPr>
            </a:lvl8pPr>
            <a:lvl9pPr marL="52018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17023083"/>
      </p:ext>
    </p:extLst>
  </p:cSld>
  <p:clrMapOvr>
    <a:masterClrMapping/>
  </p:clrMapOvr>
  <p:transition advClick="0" advTm="20000"/>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90263986"/>
      </p:ext>
    </p:extLst>
  </p:cSld>
  <p:clrMapOvr>
    <a:masterClrMapping/>
  </p:clrMapOvr>
  <p:transition advClick="0" advTm="2000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290" y="6267593"/>
            <a:ext cx="11054080" cy="1937173"/>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290" y="4133993"/>
            <a:ext cx="11054080" cy="2133599"/>
          </a:xfrm>
        </p:spPr>
        <p:txBody>
          <a:bodyPr anchor="b"/>
          <a:lstStyle>
            <a:lvl1pPr marL="0" indent="0">
              <a:buNone/>
              <a:defRPr sz="2800">
                <a:solidFill>
                  <a:schemeClr val="tx1">
                    <a:tint val="75000"/>
                  </a:schemeClr>
                </a:solidFill>
              </a:defRPr>
            </a:lvl1pPr>
            <a:lvl2pPr marL="650230" indent="0">
              <a:buNone/>
              <a:defRPr sz="2600">
                <a:solidFill>
                  <a:schemeClr val="tx1">
                    <a:tint val="75000"/>
                  </a:schemeClr>
                </a:solidFill>
              </a:defRPr>
            </a:lvl2pPr>
            <a:lvl3pPr marL="1300460" indent="0">
              <a:buNone/>
              <a:defRPr sz="2300">
                <a:solidFill>
                  <a:schemeClr val="tx1">
                    <a:tint val="75000"/>
                  </a:schemeClr>
                </a:solidFill>
              </a:defRPr>
            </a:lvl3pPr>
            <a:lvl4pPr marL="1950690" indent="0">
              <a:buNone/>
              <a:defRPr sz="2000">
                <a:solidFill>
                  <a:schemeClr val="tx1">
                    <a:tint val="75000"/>
                  </a:schemeClr>
                </a:solidFill>
              </a:defRPr>
            </a:lvl4pPr>
            <a:lvl5pPr marL="2600919" indent="0">
              <a:buNone/>
              <a:defRPr sz="2000">
                <a:solidFill>
                  <a:schemeClr val="tx1">
                    <a:tint val="75000"/>
                  </a:schemeClr>
                </a:solidFill>
              </a:defRPr>
            </a:lvl5pPr>
            <a:lvl6pPr marL="3251149" indent="0">
              <a:buNone/>
              <a:defRPr sz="2000">
                <a:solidFill>
                  <a:schemeClr val="tx1">
                    <a:tint val="75000"/>
                  </a:schemeClr>
                </a:solidFill>
              </a:defRPr>
            </a:lvl6pPr>
            <a:lvl7pPr marL="3901379" indent="0">
              <a:buNone/>
              <a:defRPr sz="2000">
                <a:solidFill>
                  <a:schemeClr val="tx1">
                    <a:tint val="75000"/>
                  </a:schemeClr>
                </a:solidFill>
              </a:defRPr>
            </a:lvl7pPr>
            <a:lvl8pPr marL="4551609" indent="0">
              <a:buNone/>
              <a:defRPr sz="2000">
                <a:solidFill>
                  <a:schemeClr val="tx1">
                    <a:tint val="75000"/>
                  </a:schemeClr>
                </a:solidFill>
              </a:defRPr>
            </a:lvl8pPr>
            <a:lvl9pPr marL="5201839"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663760622"/>
      </p:ext>
    </p:extLst>
  </p:cSld>
  <p:clrMapOvr>
    <a:masterClrMapping/>
  </p:clrMapOvr>
  <p:transition advClick="0" advTm="20000"/>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240" y="2275842"/>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10773" y="2275842"/>
            <a:ext cx="5743787" cy="6436925"/>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743741032"/>
      </p:ext>
    </p:extLst>
  </p:cSld>
  <p:clrMapOvr>
    <a:masterClrMapping/>
  </p:clrMapOvr>
  <p:transition advClick="0" advTm="20000"/>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240" y="2183273"/>
            <a:ext cx="5746045" cy="909885"/>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240" y="3093155"/>
            <a:ext cx="5746045"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6264" y="2183273"/>
            <a:ext cx="5748302" cy="909885"/>
          </a:xfrm>
        </p:spPr>
        <p:txBody>
          <a:bodyPr anchor="b"/>
          <a:lstStyle>
            <a:lvl1pPr marL="0" indent="0">
              <a:buNone/>
              <a:defRPr sz="3400" b="1"/>
            </a:lvl1pPr>
            <a:lvl2pPr marL="650230" indent="0">
              <a:buNone/>
              <a:defRPr sz="2800" b="1"/>
            </a:lvl2pPr>
            <a:lvl3pPr marL="1300460" indent="0">
              <a:buNone/>
              <a:defRPr sz="2600" b="1"/>
            </a:lvl3pPr>
            <a:lvl4pPr marL="1950690" indent="0">
              <a:buNone/>
              <a:defRPr sz="2300" b="1"/>
            </a:lvl4pPr>
            <a:lvl5pPr marL="2600919" indent="0">
              <a:buNone/>
              <a:defRPr sz="2300" b="1"/>
            </a:lvl5pPr>
            <a:lvl6pPr marL="3251149" indent="0">
              <a:buNone/>
              <a:defRPr sz="2300" b="1"/>
            </a:lvl6pPr>
            <a:lvl7pPr marL="3901379" indent="0">
              <a:buNone/>
              <a:defRPr sz="2300" b="1"/>
            </a:lvl7pPr>
            <a:lvl8pPr marL="4551609" indent="0">
              <a:buNone/>
              <a:defRPr sz="2300" b="1"/>
            </a:lvl8pPr>
            <a:lvl9pPr marL="5201839"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6264" y="3093155"/>
            <a:ext cx="5748302" cy="5619610"/>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89708571"/>
      </p:ext>
    </p:extLst>
  </p:cSld>
  <p:clrMapOvr>
    <a:masterClrMapping/>
  </p:clrMapOvr>
  <p:transition advClick="0" advTm="20000"/>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307837420"/>
      </p:ext>
    </p:extLst>
  </p:cSld>
  <p:clrMapOvr>
    <a:masterClrMapping/>
  </p:clrMapOvr>
  <p:transition advClick="0" advTm="2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2"/>
            <a:ext cx="11053761"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49"/>
            <a:ext cx="11053761" cy="2133601"/>
          </a:xfrm>
        </p:spPr>
        <p:txBody>
          <a:bodyPr anchor="b"/>
          <a:lstStyle>
            <a:lvl1pPr marL="0" indent="0">
              <a:buNone/>
              <a:defRPr sz="2000"/>
            </a:lvl1pPr>
            <a:lvl2pPr marL="457129" indent="0">
              <a:buNone/>
              <a:defRPr sz="1800"/>
            </a:lvl2pPr>
            <a:lvl3pPr marL="914260" indent="0">
              <a:buNone/>
              <a:defRPr sz="1600"/>
            </a:lvl3pPr>
            <a:lvl4pPr marL="1371390" indent="0">
              <a:buNone/>
              <a:defRPr sz="1400"/>
            </a:lvl4pPr>
            <a:lvl5pPr marL="1828518" indent="0">
              <a:buNone/>
              <a:defRPr sz="1400"/>
            </a:lvl5pPr>
            <a:lvl6pPr marL="2285650" indent="0">
              <a:buNone/>
              <a:defRPr sz="1400"/>
            </a:lvl6pPr>
            <a:lvl7pPr marL="2742778" indent="0">
              <a:buNone/>
              <a:defRPr sz="1400"/>
            </a:lvl7pPr>
            <a:lvl8pPr marL="3199909" indent="0">
              <a:buNone/>
              <a:defRPr sz="1400"/>
            </a:lvl8pPr>
            <a:lvl9pPr marL="3657039" indent="0">
              <a:buNone/>
              <a:defRPr sz="1400"/>
            </a:lvl9pPr>
          </a:lstStyle>
          <a:p>
            <a:pPr lvl="0"/>
            <a:r>
              <a:rPr lang="en-US" smtClean="0"/>
              <a:t>Click to edit Master text styles</a:t>
            </a:r>
          </a:p>
        </p:txBody>
      </p:sp>
    </p:spTree>
    <p:extLst>
      <p:ext uri="{BB962C8B-B14F-4D97-AF65-F5344CB8AC3E}">
        <p14:creationId xmlns="" xmlns:p14="http://schemas.microsoft.com/office/powerpoint/2010/main" val="734480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167323985"/>
      </p:ext>
    </p:extLst>
  </p:cSld>
  <p:clrMapOvr>
    <a:masterClrMapping/>
  </p:clrMapOvr>
  <p:transition advClick="0" advTm="2000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246" y="388337"/>
            <a:ext cx="4278490" cy="1652695"/>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4516" y="388343"/>
            <a:ext cx="7270044" cy="832442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246" y="2041036"/>
            <a:ext cx="4278490" cy="667173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4130893656"/>
      </p:ext>
    </p:extLst>
  </p:cSld>
  <p:clrMapOvr>
    <a:masterClrMapping/>
  </p:clrMapOvr>
  <p:transition advClick="0" advTm="20000"/>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032" y="6827522"/>
            <a:ext cx="7802880" cy="806029"/>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9032" y="871502"/>
            <a:ext cx="7802880" cy="5852160"/>
          </a:xfrm>
        </p:spPr>
        <p:txBody>
          <a:bodyPr/>
          <a:lstStyle>
            <a:lvl1pPr marL="0" indent="0">
              <a:buNone/>
              <a:defRPr sz="4600"/>
            </a:lvl1pPr>
            <a:lvl2pPr marL="650230" indent="0">
              <a:buNone/>
              <a:defRPr sz="4000"/>
            </a:lvl2pPr>
            <a:lvl3pPr marL="1300460" indent="0">
              <a:buNone/>
              <a:defRPr sz="3400"/>
            </a:lvl3pPr>
            <a:lvl4pPr marL="1950690" indent="0">
              <a:buNone/>
              <a:defRPr sz="2800"/>
            </a:lvl4pPr>
            <a:lvl5pPr marL="2600919" indent="0">
              <a:buNone/>
              <a:defRPr sz="2800"/>
            </a:lvl5pPr>
            <a:lvl6pPr marL="3251149" indent="0">
              <a:buNone/>
              <a:defRPr sz="2800"/>
            </a:lvl6pPr>
            <a:lvl7pPr marL="3901379" indent="0">
              <a:buNone/>
              <a:defRPr sz="2800"/>
            </a:lvl7pPr>
            <a:lvl8pPr marL="4551609" indent="0">
              <a:buNone/>
              <a:defRPr sz="2800"/>
            </a:lvl8pPr>
            <a:lvl9pPr marL="5201839" indent="0">
              <a:buNone/>
              <a:defRPr sz="2800"/>
            </a:lvl9pPr>
          </a:lstStyle>
          <a:p>
            <a:endParaRPr lang="en-US"/>
          </a:p>
        </p:txBody>
      </p:sp>
      <p:sp>
        <p:nvSpPr>
          <p:cNvPr id="4" name="Text Placeholder 3"/>
          <p:cNvSpPr>
            <a:spLocks noGrp="1"/>
          </p:cNvSpPr>
          <p:nvPr>
            <p:ph type="body" sz="half" idx="2"/>
          </p:nvPr>
        </p:nvSpPr>
        <p:spPr>
          <a:xfrm>
            <a:off x="2549032" y="7633550"/>
            <a:ext cx="7802880" cy="1144694"/>
          </a:xfrm>
        </p:spPr>
        <p:txBody>
          <a:bodyPr/>
          <a:lstStyle>
            <a:lvl1pPr marL="0" indent="0">
              <a:buNone/>
              <a:defRPr sz="2000"/>
            </a:lvl1pPr>
            <a:lvl2pPr marL="650230" indent="0">
              <a:buNone/>
              <a:defRPr sz="1700"/>
            </a:lvl2pPr>
            <a:lvl3pPr marL="1300460" indent="0">
              <a:buNone/>
              <a:defRPr sz="1400"/>
            </a:lvl3pPr>
            <a:lvl4pPr marL="1950690" indent="0">
              <a:buNone/>
              <a:defRPr sz="1300"/>
            </a:lvl4pPr>
            <a:lvl5pPr marL="2600919" indent="0">
              <a:buNone/>
              <a:defRPr sz="1300"/>
            </a:lvl5pPr>
            <a:lvl6pPr marL="3251149" indent="0">
              <a:buNone/>
              <a:defRPr sz="1300"/>
            </a:lvl6pPr>
            <a:lvl7pPr marL="3901379" indent="0">
              <a:buNone/>
              <a:defRPr sz="1300"/>
            </a:lvl7pPr>
            <a:lvl8pPr marL="4551609" indent="0">
              <a:buNone/>
              <a:defRPr sz="1300"/>
            </a:lvl8pPr>
            <a:lvl9pPr marL="5201839"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3231333214"/>
      </p:ext>
    </p:extLst>
  </p:cSld>
  <p:clrMapOvr>
    <a:masterClrMapping/>
  </p:clrMapOvr>
  <p:transition advClick="0" advTm="20000"/>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859350733"/>
      </p:ext>
    </p:extLst>
  </p:cSld>
  <p:clrMapOvr>
    <a:masterClrMapping/>
  </p:clrMapOvr>
  <p:transition advClick="0" advTm="2000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480" y="390600"/>
            <a:ext cx="2926080" cy="832216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240" y="390600"/>
            <a:ext cx="8561493" cy="832216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04F3A2-17D9-423A-9073-5A99B18E2893}" type="datetimeFigureOut">
              <a:rPr lang="en-US" smtClean="0">
                <a:solidFill>
                  <a:prstClr val="black">
                    <a:tint val="75000"/>
                  </a:prstClr>
                </a:solidFill>
              </a:rPr>
              <a:pPr/>
              <a:t>12/5/2011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40895B-97AE-4846-8790-7CB8E5B193D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1759473036"/>
      </p:ext>
    </p:extLst>
  </p:cSld>
  <p:clrMapOvr>
    <a:masterClrMapping/>
  </p:clrMapOvr>
  <p:transition advClick="0" advTm="2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0002"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5029200"/>
            <a:ext cx="5156200" cy="1130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4696697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6"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6" y="2182814"/>
            <a:ext cx="5745163"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6" y="3092451"/>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90" y="2182814"/>
            <a:ext cx="5748336" cy="909638"/>
          </a:xfrm>
        </p:spPr>
        <p:txBody>
          <a:bodyPr anchor="b"/>
          <a:lstStyle>
            <a:lvl1pPr marL="0" indent="0">
              <a:buNone/>
              <a:defRPr sz="2400" b="1"/>
            </a:lvl1pPr>
            <a:lvl2pPr marL="457129" indent="0">
              <a:buNone/>
              <a:defRPr sz="2000" b="1"/>
            </a:lvl2pPr>
            <a:lvl3pPr marL="914260" indent="0">
              <a:buNone/>
              <a:defRPr sz="1800" b="1"/>
            </a:lvl3pPr>
            <a:lvl4pPr marL="1371390" indent="0">
              <a:buNone/>
              <a:defRPr sz="1600" b="1"/>
            </a:lvl4pPr>
            <a:lvl5pPr marL="1828518" indent="0">
              <a:buNone/>
              <a:defRPr sz="1600" b="1"/>
            </a:lvl5pPr>
            <a:lvl6pPr marL="2285650" indent="0">
              <a:buNone/>
              <a:defRPr sz="1600" b="1"/>
            </a:lvl6pPr>
            <a:lvl7pPr marL="2742778" indent="0">
              <a:buNone/>
              <a:defRPr sz="1600" b="1"/>
            </a:lvl7pPr>
            <a:lvl8pPr marL="3199909" indent="0">
              <a:buNone/>
              <a:defRPr sz="1600" b="1"/>
            </a:lvl8pPr>
            <a:lvl9pPr marL="365703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90" y="3092451"/>
            <a:ext cx="5748336"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 xmlns:p14="http://schemas.microsoft.com/office/powerpoint/2010/main" val="3664384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 xmlns:p14="http://schemas.microsoft.com/office/powerpoint/2010/main" val="3800571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325963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9" y="388943"/>
            <a:ext cx="4278313" cy="1652587"/>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9"/>
            <a:ext cx="7269163" cy="8323263"/>
          </a:xfrm>
        </p:spPr>
        <p:txBody>
          <a:bodyPr/>
          <a:lstStyle>
            <a:lvl1pPr>
              <a:defRPr sz="31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9" y="2041526"/>
            <a:ext cx="4278313" cy="6670674"/>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2663898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9" y="6827839"/>
            <a:ext cx="7802563" cy="806450"/>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9" y="871538"/>
            <a:ext cx="7802563" cy="5851526"/>
          </a:xfrm>
        </p:spPr>
        <p:txBody>
          <a:bodyPr/>
          <a:lstStyle>
            <a:lvl1pPr marL="0" indent="0">
              <a:buNone/>
              <a:defRPr sz="3100"/>
            </a:lvl1pPr>
            <a:lvl2pPr marL="457129" indent="0">
              <a:buNone/>
              <a:defRPr sz="2800"/>
            </a:lvl2pPr>
            <a:lvl3pPr marL="914260" indent="0">
              <a:buNone/>
              <a:defRPr sz="2400"/>
            </a:lvl3pPr>
            <a:lvl4pPr marL="1371390" indent="0">
              <a:buNone/>
              <a:defRPr sz="2000"/>
            </a:lvl4pPr>
            <a:lvl5pPr marL="1828518" indent="0">
              <a:buNone/>
              <a:defRPr sz="2000"/>
            </a:lvl5pPr>
            <a:lvl6pPr marL="2285650" indent="0">
              <a:buNone/>
              <a:defRPr sz="2000"/>
            </a:lvl6pPr>
            <a:lvl7pPr marL="2742778" indent="0">
              <a:buNone/>
              <a:defRPr sz="2000"/>
            </a:lvl7pPr>
            <a:lvl8pPr marL="3199909" indent="0">
              <a:buNone/>
              <a:defRPr sz="2000"/>
            </a:lvl8pPr>
            <a:lvl9pPr marL="3657039" indent="0">
              <a:buNone/>
              <a:defRPr sz="2000"/>
            </a:lvl9pPr>
          </a:lstStyle>
          <a:p>
            <a:pPr lvl="0"/>
            <a:endParaRPr lang="en-US" noProof="0" smtClean="0">
              <a:sym typeface="Helvetica Light" charset="0"/>
            </a:endParaRPr>
          </a:p>
        </p:txBody>
      </p:sp>
      <p:sp>
        <p:nvSpPr>
          <p:cNvPr id="4" name="Text Placeholder 3"/>
          <p:cNvSpPr>
            <a:spLocks noGrp="1"/>
          </p:cNvSpPr>
          <p:nvPr>
            <p:ph type="body" sz="half" idx="2"/>
          </p:nvPr>
        </p:nvSpPr>
        <p:spPr>
          <a:xfrm>
            <a:off x="2549529" y="7634290"/>
            <a:ext cx="7802563" cy="1144587"/>
          </a:xfrm>
        </p:spPr>
        <p:txBody>
          <a:bodyPr/>
          <a:lstStyle>
            <a:lvl1pPr marL="0" indent="0">
              <a:buNone/>
              <a:defRPr sz="1400"/>
            </a:lvl1pPr>
            <a:lvl2pPr marL="457129" indent="0">
              <a:buNone/>
              <a:defRPr sz="1100"/>
            </a:lvl2pPr>
            <a:lvl3pPr marL="914260" indent="0">
              <a:buNone/>
              <a:defRPr sz="1000"/>
            </a:lvl3pPr>
            <a:lvl4pPr marL="1371390" indent="0">
              <a:buNone/>
              <a:defRPr sz="900"/>
            </a:lvl4pPr>
            <a:lvl5pPr marL="1828518" indent="0">
              <a:buNone/>
              <a:defRPr sz="900"/>
            </a:lvl5pPr>
            <a:lvl6pPr marL="2285650" indent="0">
              <a:buNone/>
              <a:defRPr sz="900"/>
            </a:lvl6pPr>
            <a:lvl7pPr marL="2742778" indent="0">
              <a:buNone/>
              <a:defRPr sz="900"/>
            </a:lvl7pPr>
            <a:lvl8pPr marL="3199909" indent="0">
              <a:buNone/>
              <a:defRPr sz="900"/>
            </a:lvl8pPr>
            <a:lvl9pPr marL="3657039" indent="0">
              <a:buNone/>
              <a:defRPr sz="900"/>
            </a:lvl9pPr>
          </a:lstStyle>
          <a:p>
            <a:pPr lvl="0"/>
            <a:r>
              <a:rPr lang="en-US" smtClean="0"/>
              <a:t>Click to edit Master text styles</a:t>
            </a:r>
          </a:p>
        </p:txBody>
      </p:sp>
    </p:spTree>
    <p:extLst>
      <p:ext uri="{BB962C8B-B14F-4D97-AF65-F5344CB8AC3E}">
        <p14:creationId xmlns="" xmlns:p14="http://schemas.microsoft.com/office/powerpoint/2010/main" val="1383161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p:cNvSpPr>
          <p:nvPr>
            <p:ph type="title"/>
          </p:nvPr>
        </p:nvSpPr>
        <p:spPr bwMode="auto">
          <a:xfrm>
            <a:off x="1270004" y="1638301"/>
            <a:ext cx="10464801" cy="3302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0" tIns="0" rIns="0" bIns="0" numCol="1" anchor="b" anchorCtr="0" compatLnSpc="1">
            <a:prstTxWarp prst="textNoShape">
              <a:avLst/>
            </a:prstTxWarp>
          </a:bodyPr>
          <a:lstStyle/>
          <a:p>
            <a:pPr lvl="0"/>
            <a:r>
              <a:rPr lang="en-US" smtClean="0">
                <a:sym typeface="Helvetica Light" charset="0"/>
              </a:rPr>
              <a:t>Click to edit Master title style</a:t>
            </a:r>
          </a:p>
        </p:txBody>
      </p:sp>
      <p:sp>
        <p:nvSpPr>
          <p:cNvPr id="1027" name="Rectangle 2"/>
          <p:cNvSpPr>
            <a:spLocks noGrp="1"/>
          </p:cNvSpPr>
          <p:nvPr>
            <p:ph type="body" idx="1"/>
          </p:nvPr>
        </p:nvSpPr>
        <p:spPr bwMode="auto">
          <a:xfrm>
            <a:off x="1270004" y="5029200"/>
            <a:ext cx="10464801" cy="1130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0" tIns="0" rIns="0" bIns="0" numCol="1" anchor="t" anchorCtr="0" compatLnSpc="1">
            <a:prstTxWarp prst="textNoShape">
              <a:avLst/>
            </a:prstTxWarp>
          </a:bodyPr>
          <a:lstStyle/>
          <a:p>
            <a:pPr lvl="0"/>
            <a:r>
              <a:rPr lang="en-US" smtClean="0">
                <a:sym typeface="Helvetica Light" charset="0"/>
              </a:rPr>
              <a:t>Click to edit Master text styles</a:t>
            </a:r>
          </a:p>
          <a:p>
            <a:pPr lvl="1"/>
            <a:r>
              <a:rPr lang="en-US" smtClean="0">
                <a:sym typeface="Helvetica Light" charset="0"/>
              </a:rPr>
              <a:t>Second level</a:t>
            </a:r>
          </a:p>
          <a:p>
            <a:pPr lvl="2"/>
            <a:r>
              <a:rPr lang="en-US" smtClean="0">
                <a:sym typeface="Helvetica Light" charset="0"/>
              </a:rPr>
              <a:t>Third level</a:t>
            </a:r>
          </a:p>
          <a:p>
            <a:pPr lvl="3"/>
            <a:r>
              <a:rPr lang="en-US" smtClean="0">
                <a:sym typeface="Helvetica Light" charset="0"/>
              </a:rPr>
              <a:t>Fourth level</a:t>
            </a:r>
          </a:p>
          <a:p>
            <a:pPr lvl="4"/>
            <a:r>
              <a:rPr lang="en-US" smtClean="0">
                <a:sym typeface="Helvetica Light" charset="0"/>
              </a:rPr>
              <a:t>Fifth level</a:t>
            </a: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58411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29"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60"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90"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518"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342847" indent="-342847" algn="ctr" defTabSz="584110" rtl="0" eaLnBrk="0" fontAlgn="base" hangingPunct="0">
        <a:spcBef>
          <a:spcPct val="0"/>
        </a:spcBef>
        <a:spcAft>
          <a:spcPct val="0"/>
        </a:spcAft>
        <a:defRPr sz="3100">
          <a:solidFill>
            <a:srgbClr val="000000"/>
          </a:solidFill>
          <a:latin typeface="+mn-lt"/>
          <a:ea typeface="+mn-ea"/>
          <a:cs typeface="+mn-cs"/>
          <a:sym typeface="Helvetica Light" charset="0"/>
        </a:defRPr>
      </a:lvl1pPr>
      <a:lvl2pPr marL="342847" indent="114282" algn="ctr" defTabSz="584110" rtl="0" eaLnBrk="0" fontAlgn="base" hangingPunct="0">
        <a:spcBef>
          <a:spcPct val="0"/>
        </a:spcBef>
        <a:spcAft>
          <a:spcPct val="0"/>
        </a:spcAft>
        <a:defRPr sz="3100">
          <a:solidFill>
            <a:srgbClr val="000000"/>
          </a:solidFill>
          <a:latin typeface="+mn-lt"/>
          <a:ea typeface="+mn-ea"/>
          <a:cs typeface="+mn-cs"/>
          <a:sym typeface="Helvetica Light" charset="0"/>
        </a:defRPr>
      </a:lvl2pPr>
      <a:lvl3pPr marL="685694" indent="228565" algn="ctr" defTabSz="584110" rtl="0" eaLnBrk="0" fontAlgn="base" hangingPunct="0">
        <a:spcBef>
          <a:spcPct val="0"/>
        </a:spcBef>
        <a:spcAft>
          <a:spcPct val="0"/>
        </a:spcAft>
        <a:defRPr sz="3100">
          <a:solidFill>
            <a:srgbClr val="000000"/>
          </a:solidFill>
          <a:latin typeface="+mn-lt"/>
          <a:ea typeface="+mn-ea"/>
          <a:cs typeface="+mn-cs"/>
          <a:sym typeface="Helvetica Light" charset="0"/>
        </a:defRPr>
      </a:lvl3pPr>
      <a:lvl4pPr marL="1028542" indent="342847" algn="ctr" defTabSz="584110" rtl="0" eaLnBrk="0" fontAlgn="base" hangingPunct="0">
        <a:spcBef>
          <a:spcPct val="0"/>
        </a:spcBef>
        <a:spcAft>
          <a:spcPct val="0"/>
        </a:spcAft>
        <a:defRPr sz="3100">
          <a:solidFill>
            <a:srgbClr val="000000"/>
          </a:solidFill>
          <a:latin typeface="+mn-lt"/>
          <a:ea typeface="+mn-ea"/>
          <a:cs typeface="+mn-cs"/>
          <a:sym typeface="Helvetica Light" charset="0"/>
        </a:defRPr>
      </a:lvl4pPr>
      <a:lvl5pPr marL="1371390" indent="457129" algn="ctr" defTabSz="584110" rtl="0" eaLnBrk="0" fontAlgn="base" hangingPunct="0">
        <a:spcBef>
          <a:spcPct val="0"/>
        </a:spcBef>
        <a:spcAft>
          <a:spcPct val="0"/>
        </a:spcAft>
        <a:defRPr sz="3100">
          <a:solidFill>
            <a:srgbClr val="000000"/>
          </a:solidFill>
          <a:latin typeface="+mn-lt"/>
          <a:ea typeface="+mn-ea"/>
          <a:cs typeface="+mn-cs"/>
          <a:sym typeface="Helvetica Light" charset="0"/>
        </a:defRPr>
      </a:lvl5pPr>
      <a:lvl6pPr marL="1828518" algn="ctr" defTabSz="584110" rtl="0" fontAlgn="base" hangingPunct="0">
        <a:spcBef>
          <a:spcPct val="0"/>
        </a:spcBef>
        <a:spcAft>
          <a:spcPct val="0"/>
        </a:spcAft>
        <a:defRPr sz="3100">
          <a:solidFill>
            <a:srgbClr val="000000"/>
          </a:solidFill>
          <a:latin typeface="+mn-lt"/>
          <a:ea typeface="+mn-ea"/>
          <a:cs typeface="+mn-cs"/>
          <a:sym typeface="Helvetica Light" charset="0"/>
        </a:defRPr>
      </a:lvl6pPr>
      <a:lvl7pPr marL="2285650" algn="ctr" defTabSz="584110" rtl="0" fontAlgn="base" hangingPunct="0">
        <a:spcBef>
          <a:spcPct val="0"/>
        </a:spcBef>
        <a:spcAft>
          <a:spcPct val="0"/>
        </a:spcAft>
        <a:defRPr sz="3100">
          <a:solidFill>
            <a:srgbClr val="000000"/>
          </a:solidFill>
          <a:latin typeface="+mn-lt"/>
          <a:ea typeface="+mn-ea"/>
          <a:cs typeface="+mn-cs"/>
          <a:sym typeface="Helvetica Light" charset="0"/>
        </a:defRPr>
      </a:lvl7pPr>
      <a:lvl8pPr marL="2742778" algn="ctr" defTabSz="584110" rtl="0" fontAlgn="base" hangingPunct="0">
        <a:spcBef>
          <a:spcPct val="0"/>
        </a:spcBef>
        <a:spcAft>
          <a:spcPct val="0"/>
        </a:spcAft>
        <a:defRPr sz="3100">
          <a:solidFill>
            <a:srgbClr val="000000"/>
          </a:solidFill>
          <a:latin typeface="+mn-lt"/>
          <a:ea typeface="+mn-ea"/>
          <a:cs typeface="+mn-cs"/>
          <a:sym typeface="Helvetica Light" charset="0"/>
        </a:defRPr>
      </a:lvl8pPr>
      <a:lvl9pPr marL="3199909" algn="ctr" defTabSz="584110" rtl="0" fontAlgn="base" hangingPunct="0">
        <a:spcBef>
          <a:spcPct val="0"/>
        </a:spcBef>
        <a:spcAft>
          <a:spcPct val="0"/>
        </a:spcAft>
        <a:defRPr sz="3100">
          <a:solidFill>
            <a:srgbClr val="000000"/>
          </a:solidFill>
          <a:latin typeface="+mn-lt"/>
          <a:ea typeface="+mn-ea"/>
          <a:cs typeface="+mn-cs"/>
          <a:sym typeface="Helvetica Light" charset="0"/>
        </a:defRPr>
      </a:lvl9pPr>
    </p:bodyStyle>
    <p:otherStyle>
      <a:defPPr>
        <a:defRPr lang="en-US"/>
      </a:defPPr>
      <a:lvl1pPr marL="0" algn="l" defTabSz="914260" rtl="0" eaLnBrk="1" latinLnBrk="0" hangingPunct="1">
        <a:defRPr sz="1800" kern="1200">
          <a:solidFill>
            <a:schemeClr val="tx1"/>
          </a:solidFill>
          <a:latin typeface="+mn-lt"/>
          <a:ea typeface="+mn-ea"/>
          <a:cs typeface="+mn-cs"/>
        </a:defRPr>
      </a:lvl1pPr>
      <a:lvl2pPr marL="457129" algn="l" defTabSz="914260" rtl="0" eaLnBrk="1" latinLnBrk="0" hangingPunct="1">
        <a:defRPr sz="1800" kern="1200">
          <a:solidFill>
            <a:schemeClr val="tx1"/>
          </a:solidFill>
          <a:latin typeface="+mn-lt"/>
          <a:ea typeface="+mn-ea"/>
          <a:cs typeface="+mn-cs"/>
        </a:defRPr>
      </a:lvl2pPr>
      <a:lvl3pPr marL="914260" algn="l" defTabSz="914260" rtl="0" eaLnBrk="1" latinLnBrk="0" hangingPunct="1">
        <a:defRPr sz="1800" kern="1200">
          <a:solidFill>
            <a:schemeClr val="tx1"/>
          </a:solidFill>
          <a:latin typeface="+mn-lt"/>
          <a:ea typeface="+mn-ea"/>
          <a:cs typeface="+mn-cs"/>
        </a:defRPr>
      </a:lvl3pPr>
      <a:lvl4pPr marL="1371390" algn="l" defTabSz="914260" rtl="0" eaLnBrk="1" latinLnBrk="0" hangingPunct="1">
        <a:defRPr sz="1800" kern="1200">
          <a:solidFill>
            <a:schemeClr val="tx1"/>
          </a:solidFill>
          <a:latin typeface="+mn-lt"/>
          <a:ea typeface="+mn-ea"/>
          <a:cs typeface="+mn-cs"/>
        </a:defRPr>
      </a:lvl4pPr>
      <a:lvl5pPr marL="1828518" algn="l" defTabSz="914260" rtl="0" eaLnBrk="1" latinLnBrk="0" hangingPunct="1">
        <a:defRPr sz="1800" kern="1200">
          <a:solidFill>
            <a:schemeClr val="tx1"/>
          </a:solidFill>
          <a:latin typeface="+mn-lt"/>
          <a:ea typeface="+mn-ea"/>
          <a:cs typeface="+mn-cs"/>
        </a:defRPr>
      </a:lvl5pPr>
      <a:lvl6pPr marL="2285650" algn="l" defTabSz="914260" rtl="0" eaLnBrk="1" latinLnBrk="0" hangingPunct="1">
        <a:defRPr sz="1800" kern="1200">
          <a:solidFill>
            <a:schemeClr val="tx1"/>
          </a:solidFill>
          <a:latin typeface="+mn-lt"/>
          <a:ea typeface="+mn-ea"/>
          <a:cs typeface="+mn-cs"/>
        </a:defRPr>
      </a:lvl6pPr>
      <a:lvl7pPr marL="2742778" algn="l" defTabSz="914260" rtl="0" eaLnBrk="1" latinLnBrk="0" hangingPunct="1">
        <a:defRPr sz="1800" kern="1200">
          <a:solidFill>
            <a:schemeClr val="tx1"/>
          </a:solidFill>
          <a:latin typeface="+mn-lt"/>
          <a:ea typeface="+mn-ea"/>
          <a:cs typeface="+mn-cs"/>
        </a:defRPr>
      </a:lvl7pPr>
      <a:lvl8pPr marL="3199909" algn="l" defTabSz="914260" rtl="0" eaLnBrk="1" latinLnBrk="0" hangingPunct="1">
        <a:defRPr sz="1800" kern="1200">
          <a:solidFill>
            <a:schemeClr val="tx1"/>
          </a:solidFill>
          <a:latin typeface="+mn-lt"/>
          <a:ea typeface="+mn-ea"/>
          <a:cs typeface="+mn-cs"/>
        </a:defRPr>
      </a:lvl8pPr>
      <a:lvl9pPr marL="3657039" algn="l" defTabSz="91426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p:cNvSpPr>
          <p:nvPr>
            <p:ph type="title"/>
          </p:nvPr>
        </p:nvSpPr>
        <p:spPr bwMode="auto">
          <a:xfrm>
            <a:off x="1270004" y="254000"/>
            <a:ext cx="10464801" cy="2438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square" lIns="50791" tIns="50791" rIns="50791" bIns="50791" numCol="1" anchor="ctr" anchorCtr="0" compatLnSpc="1">
            <a:prstTxWarp prst="textNoShape">
              <a:avLst/>
            </a:prstTxWarp>
          </a:bodyPr>
          <a:lstStyle/>
          <a:p>
            <a:pPr lvl="0"/>
            <a:r>
              <a:rPr lang="en-US" smtClean="0">
                <a:sym typeface="Helvetica Light" charset="0"/>
              </a:rPr>
              <a:t>Click to edit Master title style</a:t>
            </a: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19" r:id="rId12"/>
  </p:sldLayoutIdLst>
  <p:txStyles>
    <p:titleStyle>
      <a:lvl1pPr algn="ctr" defTabSz="584110" rtl="0" eaLnBrk="0" fontAlgn="base" hangingPunct="0">
        <a:spcBef>
          <a:spcPct val="0"/>
        </a:spcBef>
        <a:spcAft>
          <a:spcPct val="0"/>
        </a:spcAft>
        <a:defRPr sz="8000">
          <a:solidFill>
            <a:srgbClr val="000000"/>
          </a:solidFill>
          <a:latin typeface="+mj-lt"/>
          <a:ea typeface="+mj-ea"/>
          <a:cs typeface="+mj-cs"/>
          <a:sym typeface="Helvetica Light" charset="0"/>
        </a:defRPr>
      </a:lvl1pPr>
      <a:lvl2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2pPr>
      <a:lvl3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3pPr>
      <a:lvl4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4pPr>
      <a:lvl5pPr algn="ctr" defTabSz="584110" rtl="0" eaLnBrk="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5pPr>
      <a:lvl6pPr marL="457129"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6pPr>
      <a:lvl7pPr marL="914260"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7pPr>
      <a:lvl8pPr marL="1371390"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8pPr>
      <a:lvl9pPr marL="1828518" algn="ctr" defTabSz="584110" rtl="0" fontAlgn="base" hangingPunct="0">
        <a:spcBef>
          <a:spcPct val="0"/>
        </a:spcBef>
        <a:spcAft>
          <a:spcPct val="0"/>
        </a:spcAft>
        <a:defRPr sz="8000">
          <a:solidFill>
            <a:srgbClr val="000000"/>
          </a:solidFill>
          <a:latin typeface="Helvetica Light" charset="0"/>
          <a:ea typeface="Helvetica Light" charset="0"/>
          <a:cs typeface="Helvetica Light" charset="0"/>
          <a:sym typeface="Helvetica Light" charset="0"/>
        </a:defRPr>
      </a:lvl9pPr>
    </p:titleStyle>
    <p:bodyStyle>
      <a:lvl1pPr marL="342847" indent="-342847" algn="l" defTabSz="584110" rtl="0" eaLnBrk="0" fontAlgn="base" hangingPunct="0">
        <a:spcBef>
          <a:spcPts val="4200"/>
        </a:spcBef>
        <a:spcAft>
          <a:spcPct val="0"/>
        </a:spcAft>
        <a:defRPr sz="3800">
          <a:solidFill>
            <a:srgbClr val="000000"/>
          </a:solidFill>
          <a:latin typeface="+mn-lt"/>
          <a:ea typeface="+mn-ea"/>
          <a:cs typeface="+mn-cs"/>
          <a:sym typeface="Helvetica Light" charset="0"/>
        </a:defRPr>
      </a:lvl1pPr>
      <a:lvl2pPr marL="342847" indent="114282" algn="l" defTabSz="584110" rtl="0" eaLnBrk="0" fontAlgn="base" hangingPunct="0">
        <a:spcBef>
          <a:spcPts val="4200"/>
        </a:spcBef>
        <a:spcAft>
          <a:spcPct val="0"/>
        </a:spcAft>
        <a:defRPr sz="3800">
          <a:solidFill>
            <a:srgbClr val="000000"/>
          </a:solidFill>
          <a:latin typeface="+mn-lt"/>
          <a:ea typeface="+mn-ea"/>
          <a:cs typeface="+mn-cs"/>
          <a:sym typeface="Helvetica Light" charset="0"/>
        </a:defRPr>
      </a:lvl2pPr>
      <a:lvl3pPr marL="685694" indent="228565" algn="l" defTabSz="584110" rtl="0" eaLnBrk="0" fontAlgn="base" hangingPunct="0">
        <a:spcBef>
          <a:spcPts val="4200"/>
        </a:spcBef>
        <a:spcAft>
          <a:spcPct val="0"/>
        </a:spcAft>
        <a:defRPr sz="3800">
          <a:solidFill>
            <a:srgbClr val="000000"/>
          </a:solidFill>
          <a:latin typeface="+mn-lt"/>
          <a:ea typeface="+mn-ea"/>
          <a:cs typeface="+mn-cs"/>
          <a:sym typeface="Helvetica Light" charset="0"/>
        </a:defRPr>
      </a:lvl3pPr>
      <a:lvl4pPr marL="1028542" indent="342847" algn="l" defTabSz="584110" rtl="0" eaLnBrk="0" fontAlgn="base" hangingPunct="0">
        <a:spcBef>
          <a:spcPts val="4200"/>
        </a:spcBef>
        <a:spcAft>
          <a:spcPct val="0"/>
        </a:spcAft>
        <a:defRPr sz="3800">
          <a:solidFill>
            <a:srgbClr val="000000"/>
          </a:solidFill>
          <a:latin typeface="+mn-lt"/>
          <a:ea typeface="+mn-ea"/>
          <a:cs typeface="+mn-cs"/>
          <a:sym typeface="Helvetica Light" charset="0"/>
        </a:defRPr>
      </a:lvl4pPr>
      <a:lvl5pPr marL="1371390" indent="457129" algn="l" defTabSz="584110" rtl="0" eaLnBrk="0" fontAlgn="base" hangingPunct="0">
        <a:spcBef>
          <a:spcPts val="4200"/>
        </a:spcBef>
        <a:spcAft>
          <a:spcPct val="0"/>
        </a:spcAft>
        <a:defRPr sz="3800">
          <a:solidFill>
            <a:srgbClr val="000000"/>
          </a:solidFill>
          <a:latin typeface="+mn-lt"/>
          <a:ea typeface="+mn-ea"/>
          <a:cs typeface="+mn-cs"/>
          <a:sym typeface="Helvetica Light" charset="0"/>
        </a:defRPr>
      </a:lvl5pPr>
      <a:lvl6pPr marL="1828518" algn="l" defTabSz="584110" rtl="0" fontAlgn="base" hangingPunct="0">
        <a:spcBef>
          <a:spcPts val="4200"/>
        </a:spcBef>
        <a:spcAft>
          <a:spcPct val="0"/>
        </a:spcAft>
        <a:defRPr sz="3800">
          <a:solidFill>
            <a:srgbClr val="000000"/>
          </a:solidFill>
          <a:latin typeface="+mn-lt"/>
          <a:ea typeface="+mn-ea"/>
          <a:cs typeface="+mn-cs"/>
          <a:sym typeface="Helvetica Light" charset="0"/>
        </a:defRPr>
      </a:lvl6pPr>
      <a:lvl7pPr marL="2285650" algn="l" defTabSz="584110" rtl="0" fontAlgn="base" hangingPunct="0">
        <a:spcBef>
          <a:spcPts val="4200"/>
        </a:spcBef>
        <a:spcAft>
          <a:spcPct val="0"/>
        </a:spcAft>
        <a:defRPr sz="3800">
          <a:solidFill>
            <a:srgbClr val="000000"/>
          </a:solidFill>
          <a:latin typeface="+mn-lt"/>
          <a:ea typeface="+mn-ea"/>
          <a:cs typeface="+mn-cs"/>
          <a:sym typeface="Helvetica Light" charset="0"/>
        </a:defRPr>
      </a:lvl7pPr>
      <a:lvl8pPr marL="2742778" algn="l" defTabSz="584110" rtl="0" fontAlgn="base" hangingPunct="0">
        <a:spcBef>
          <a:spcPts val="4200"/>
        </a:spcBef>
        <a:spcAft>
          <a:spcPct val="0"/>
        </a:spcAft>
        <a:defRPr sz="3800">
          <a:solidFill>
            <a:srgbClr val="000000"/>
          </a:solidFill>
          <a:latin typeface="+mn-lt"/>
          <a:ea typeface="+mn-ea"/>
          <a:cs typeface="+mn-cs"/>
          <a:sym typeface="Helvetica Light" charset="0"/>
        </a:defRPr>
      </a:lvl8pPr>
      <a:lvl9pPr marL="3199909" algn="l" defTabSz="584110" rtl="0" fontAlgn="base" hangingPunct="0">
        <a:spcBef>
          <a:spcPts val="4200"/>
        </a:spcBef>
        <a:spcAft>
          <a:spcPct val="0"/>
        </a:spcAft>
        <a:defRPr sz="3800">
          <a:solidFill>
            <a:srgbClr val="000000"/>
          </a:solidFill>
          <a:latin typeface="+mn-lt"/>
          <a:ea typeface="+mn-ea"/>
          <a:cs typeface="+mn-cs"/>
          <a:sym typeface="Helvetica Light" charset="0"/>
        </a:defRPr>
      </a:lvl9pPr>
    </p:bodyStyle>
    <p:otherStyle>
      <a:defPPr>
        <a:defRPr lang="en-US"/>
      </a:defPPr>
      <a:lvl1pPr marL="0" algn="l" defTabSz="914260" rtl="0" eaLnBrk="1" latinLnBrk="0" hangingPunct="1">
        <a:defRPr sz="1800" kern="1200">
          <a:solidFill>
            <a:schemeClr val="tx1"/>
          </a:solidFill>
          <a:latin typeface="+mn-lt"/>
          <a:ea typeface="+mn-ea"/>
          <a:cs typeface="+mn-cs"/>
        </a:defRPr>
      </a:lvl1pPr>
      <a:lvl2pPr marL="457129" algn="l" defTabSz="914260" rtl="0" eaLnBrk="1" latinLnBrk="0" hangingPunct="1">
        <a:defRPr sz="1800" kern="1200">
          <a:solidFill>
            <a:schemeClr val="tx1"/>
          </a:solidFill>
          <a:latin typeface="+mn-lt"/>
          <a:ea typeface="+mn-ea"/>
          <a:cs typeface="+mn-cs"/>
        </a:defRPr>
      </a:lvl2pPr>
      <a:lvl3pPr marL="914260" algn="l" defTabSz="914260" rtl="0" eaLnBrk="1" latinLnBrk="0" hangingPunct="1">
        <a:defRPr sz="1800" kern="1200">
          <a:solidFill>
            <a:schemeClr val="tx1"/>
          </a:solidFill>
          <a:latin typeface="+mn-lt"/>
          <a:ea typeface="+mn-ea"/>
          <a:cs typeface="+mn-cs"/>
        </a:defRPr>
      </a:lvl3pPr>
      <a:lvl4pPr marL="1371390" algn="l" defTabSz="914260" rtl="0" eaLnBrk="1" latinLnBrk="0" hangingPunct="1">
        <a:defRPr sz="1800" kern="1200">
          <a:solidFill>
            <a:schemeClr val="tx1"/>
          </a:solidFill>
          <a:latin typeface="+mn-lt"/>
          <a:ea typeface="+mn-ea"/>
          <a:cs typeface="+mn-cs"/>
        </a:defRPr>
      </a:lvl4pPr>
      <a:lvl5pPr marL="1828518" algn="l" defTabSz="914260" rtl="0" eaLnBrk="1" latinLnBrk="0" hangingPunct="1">
        <a:defRPr sz="1800" kern="1200">
          <a:solidFill>
            <a:schemeClr val="tx1"/>
          </a:solidFill>
          <a:latin typeface="+mn-lt"/>
          <a:ea typeface="+mn-ea"/>
          <a:cs typeface="+mn-cs"/>
        </a:defRPr>
      </a:lvl5pPr>
      <a:lvl6pPr marL="2285650" algn="l" defTabSz="914260" rtl="0" eaLnBrk="1" latinLnBrk="0" hangingPunct="1">
        <a:defRPr sz="1800" kern="1200">
          <a:solidFill>
            <a:schemeClr val="tx1"/>
          </a:solidFill>
          <a:latin typeface="+mn-lt"/>
          <a:ea typeface="+mn-ea"/>
          <a:cs typeface="+mn-cs"/>
        </a:defRPr>
      </a:lvl6pPr>
      <a:lvl7pPr marL="2742778" algn="l" defTabSz="914260" rtl="0" eaLnBrk="1" latinLnBrk="0" hangingPunct="1">
        <a:defRPr sz="1800" kern="1200">
          <a:solidFill>
            <a:schemeClr val="tx1"/>
          </a:solidFill>
          <a:latin typeface="+mn-lt"/>
          <a:ea typeface="+mn-ea"/>
          <a:cs typeface="+mn-cs"/>
        </a:defRPr>
      </a:lvl7pPr>
      <a:lvl8pPr marL="3199909" algn="l" defTabSz="914260" rtl="0" eaLnBrk="1" latinLnBrk="0" hangingPunct="1">
        <a:defRPr sz="1800" kern="1200">
          <a:solidFill>
            <a:schemeClr val="tx1"/>
          </a:solidFill>
          <a:latin typeface="+mn-lt"/>
          <a:ea typeface="+mn-ea"/>
          <a:cs typeface="+mn-cs"/>
        </a:defRPr>
      </a:lvl8pPr>
      <a:lvl9pPr marL="3657039" algn="l" defTabSz="91426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223034">
            <a:alpha val="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240" y="390598"/>
            <a:ext cx="11704320" cy="1625600"/>
          </a:xfrm>
          <a:prstGeom prst="rect">
            <a:avLst/>
          </a:prstGeom>
        </p:spPr>
        <p:txBody>
          <a:bodyPr vert="horz" lIns="130046" tIns="65023" rIns="130046" bIns="65023"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240" y="2275842"/>
            <a:ext cx="11704320" cy="6436925"/>
          </a:xfrm>
          <a:prstGeom prst="rect">
            <a:avLst/>
          </a:prstGeom>
        </p:spPr>
        <p:txBody>
          <a:bodyPr vert="horz" lIns="130046" tIns="65023" rIns="130046" bIns="65023"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240" y="9040146"/>
            <a:ext cx="3034453" cy="519289"/>
          </a:xfrm>
          <a:prstGeom prst="rect">
            <a:avLst/>
          </a:prstGeom>
        </p:spPr>
        <p:txBody>
          <a:bodyPr vert="horz" lIns="130046" tIns="65023" rIns="130046" bIns="65023" rtlCol="0" anchor="ctr"/>
          <a:lstStyle>
            <a:lvl1pPr algn="l">
              <a:defRPr sz="1700">
                <a:solidFill>
                  <a:schemeClr val="tx1">
                    <a:tint val="75000"/>
                  </a:schemeClr>
                </a:solidFill>
              </a:defRPr>
            </a:lvl1pPr>
          </a:lstStyle>
          <a:p>
            <a:pPr defTabSz="1300460" fontAlgn="auto" hangingPunct="1">
              <a:spcBef>
                <a:spcPts val="0"/>
              </a:spcBef>
              <a:spcAft>
                <a:spcPts val="0"/>
              </a:spcAft>
            </a:pPr>
            <a:fld id="{0404F3A2-17D9-423A-9073-5A99B18E2893}" type="datetimeFigureOut">
              <a:rPr lang="en-US" smtClean="0">
                <a:solidFill>
                  <a:prstClr val="black">
                    <a:tint val="75000"/>
                  </a:prstClr>
                </a:solidFill>
                <a:latin typeface="Calibri"/>
                <a:ea typeface="+mn-ea"/>
                <a:cs typeface="+mn-cs"/>
              </a:rPr>
              <a:pPr defTabSz="1300460" fontAlgn="auto" hangingPunct="1">
                <a:spcBef>
                  <a:spcPts val="0"/>
                </a:spcBef>
                <a:spcAft>
                  <a:spcPts val="0"/>
                </a:spcAft>
              </a:pPr>
              <a:t>12/5/2011</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4443307" y="9040146"/>
            <a:ext cx="4118187" cy="519289"/>
          </a:xfrm>
          <a:prstGeom prst="rect">
            <a:avLst/>
          </a:prstGeom>
        </p:spPr>
        <p:txBody>
          <a:bodyPr vert="horz" lIns="130046" tIns="65023" rIns="130046" bIns="65023" rtlCol="0" anchor="ctr"/>
          <a:lstStyle>
            <a:lvl1pPr algn="ctr">
              <a:defRPr sz="1700">
                <a:solidFill>
                  <a:schemeClr val="tx1">
                    <a:tint val="75000"/>
                  </a:schemeClr>
                </a:solidFill>
              </a:defRPr>
            </a:lvl1pPr>
          </a:lstStyle>
          <a:p>
            <a:pPr defTabSz="1300460" fontAlgn="auto" hangingPunct="1">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9320107" y="9040146"/>
            <a:ext cx="3034453" cy="519289"/>
          </a:xfrm>
          <a:prstGeom prst="rect">
            <a:avLst/>
          </a:prstGeom>
        </p:spPr>
        <p:txBody>
          <a:bodyPr vert="horz" lIns="130046" tIns="65023" rIns="130046" bIns="65023" rtlCol="0" anchor="ctr"/>
          <a:lstStyle>
            <a:lvl1pPr algn="r">
              <a:defRPr sz="1700">
                <a:solidFill>
                  <a:schemeClr val="tx1">
                    <a:tint val="75000"/>
                  </a:schemeClr>
                </a:solidFill>
              </a:defRPr>
            </a:lvl1pPr>
          </a:lstStyle>
          <a:p>
            <a:pPr defTabSz="1300460" fontAlgn="auto" hangingPunct="1">
              <a:spcBef>
                <a:spcPts val="0"/>
              </a:spcBef>
              <a:spcAft>
                <a:spcPts val="0"/>
              </a:spcAft>
            </a:pPr>
            <a:fld id="{D640895B-97AE-4846-8790-7CB8E5B193D7}" type="slidenum">
              <a:rPr lang="en-US" smtClean="0">
                <a:solidFill>
                  <a:prstClr val="black">
                    <a:tint val="75000"/>
                  </a:prstClr>
                </a:solidFill>
                <a:latin typeface="Calibri"/>
                <a:ea typeface="+mn-ea"/>
                <a:cs typeface="+mn-cs"/>
              </a:rPr>
              <a:pPr defTabSz="1300460" fontAlgn="auto" hangingPunct="1">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 xmlns:p14="http://schemas.microsoft.com/office/powerpoint/2010/main" val="32789646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advClick="0" advTm="20000"/>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conlon@ufl.edu"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hyperlink" Target="http://www.larkc.eu/overview/"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p:txBody>
          <a:bodyPr/>
          <a:lstStyle/>
          <a:p>
            <a:pPr eaLnBrk="1"/>
            <a:r>
              <a:rPr lang="en-US" dirty="0" smtClean="0"/>
              <a:t>Some Thoughts on Data and </a:t>
            </a:r>
            <a:r>
              <a:rPr lang="en-US" dirty="0" err="1" smtClean="0"/>
              <a:t>eScience</a:t>
            </a:r>
            <a:endParaRPr lang="en-US" dirty="0" smtClean="0"/>
          </a:p>
        </p:txBody>
      </p:sp>
      <p:sp>
        <p:nvSpPr>
          <p:cNvPr id="5123" name="Rectangle 2"/>
          <p:cNvSpPr>
            <a:spLocks noGrp="1" noChangeArrowheads="1"/>
          </p:cNvSpPr>
          <p:nvPr>
            <p:ph type="body" idx="1"/>
          </p:nvPr>
        </p:nvSpPr>
        <p:spPr>
          <a:xfrm>
            <a:off x="1244603" y="6400801"/>
            <a:ext cx="10464801" cy="1943100"/>
          </a:xfrm>
        </p:spPr>
        <p:txBody>
          <a:bodyPr/>
          <a:lstStyle/>
          <a:p>
            <a:pPr marL="0" indent="0" eaLnBrk="1"/>
            <a:r>
              <a:rPr lang="en-US" dirty="0" smtClean="0"/>
              <a:t>Mike Conlon</a:t>
            </a:r>
          </a:p>
          <a:p>
            <a:pPr marL="0" indent="0" eaLnBrk="1"/>
            <a:r>
              <a:rPr lang="en-US" dirty="0" smtClean="0"/>
              <a:t>University of Florida</a:t>
            </a:r>
          </a:p>
          <a:p>
            <a:pPr marL="0" indent="0" eaLnBrk="1"/>
            <a:r>
              <a:rPr lang="en-US" u="sng" dirty="0" smtClean="0">
                <a:hlinkClick r:id="rId2"/>
              </a:rPr>
              <a:t>mconlon@ufl.edu</a:t>
            </a:r>
            <a:endParaRPr lang="en-US" dirty="0" smtClean="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5"/>
          <p:cNvSpPr txBox="1">
            <a:spLocks noChangeArrowheads="1"/>
          </p:cNvSpPr>
          <p:nvPr/>
        </p:nvSpPr>
        <p:spPr bwMode="auto">
          <a:xfrm>
            <a:off x="0" y="433390"/>
            <a:ext cx="13004800" cy="1181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30025" tIns="65013" rIns="130025" bIns="65013">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hangingPunct="1"/>
            <a:r>
              <a:rPr lang="en-US" sz="6800" dirty="0">
                <a:solidFill>
                  <a:schemeClr val="tx1"/>
                </a:solidFill>
                <a:latin typeface="Arial" pitchFamily="34" charset="0"/>
                <a:cs typeface="Arial" pitchFamily="34" charset="0"/>
              </a:rPr>
              <a:t>Producing Data</a:t>
            </a:r>
          </a:p>
        </p:txBody>
      </p:sp>
      <p:pic>
        <p:nvPicPr>
          <p:cNvPr id="9219" name="Picture 1"/>
          <p:cNvPicPr>
            <a:picLocks noChangeAspect="1"/>
          </p:cNvPicPr>
          <p:nvPr/>
        </p:nvPicPr>
        <p:blipFill>
          <a:blip r:embed="rId3">
            <a:extLst>
              <a:ext uri="{28A0092B-C50C-407E-A947-70E740481C1C}">
                <a14:useLocalDpi xmlns="" xmlns:a14="http://schemas.microsoft.com/office/drawing/2010/main" val="0"/>
              </a:ext>
            </a:extLst>
          </a:blip>
          <a:srcRect/>
          <a:stretch>
            <a:fillRect/>
          </a:stretch>
        </p:blipFill>
        <p:spPr bwMode="auto">
          <a:xfrm>
            <a:off x="2276479" y="1909763"/>
            <a:ext cx="8994775" cy="7161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270004" y="254004"/>
            <a:ext cx="10464801" cy="1193801"/>
          </a:xfrm>
        </p:spPr>
        <p:txBody>
          <a:bodyPr/>
          <a:lstStyle/>
          <a:p>
            <a:pPr eaLnBrk="1"/>
            <a:r>
              <a:rPr lang="en-US" dirty="0" smtClean="0"/>
              <a:t>Data Sharing</a:t>
            </a:r>
          </a:p>
        </p:txBody>
      </p:sp>
      <p:pic>
        <p:nvPicPr>
          <p:cNvPr id="13315" name="Picture 2" descr="http://farm3.static.flickr.com/2272/2137160184_8d517a0f65_b.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39802" y="1676400"/>
            <a:ext cx="54864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4" descr="http://farm5.static.flickr.com/4117/4771292701_b0d9c73362_b.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883401" y="1676400"/>
            <a:ext cx="5486400" cy="731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7" name="TextBox 2"/>
          <p:cNvSpPr txBox="1">
            <a:spLocks noChangeArrowheads="1"/>
          </p:cNvSpPr>
          <p:nvPr/>
        </p:nvSpPr>
        <p:spPr bwMode="auto">
          <a:xfrm>
            <a:off x="1445622" y="9096378"/>
            <a:ext cx="4006258" cy="369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5" tIns="45712" rIns="91425" bIns="45712">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1800" dirty="0"/>
              <a:t>Photograph by J. G. Park.  </a:t>
            </a:r>
            <a:r>
              <a:rPr lang="en-US" sz="1800" dirty="0" smtClean="0"/>
              <a:t>Flickr.com</a:t>
            </a:r>
            <a:endParaRPr lang="en-US" sz="1800" dirty="0"/>
          </a:p>
        </p:txBody>
      </p:sp>
      <p:sp>
        <p:nvSpPr>
          <p:cNvPr id="13318" name="TextBox 5"/>
          <p:cNvSpPr txBox="1">
            <a:spLocks noChangeArrowheads="1"/>
          </p:cNvSpPr>
          <p:nvPr/>
        </p:nvSpPr>
        <p:spPr bwMode="auto">
          <a:xfrm>
            <a:off x="7560761" y="9132892"/>
            <a:ext cx="3890842" cy="369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5" tIns="45712" rIns="91425" bIns="45712">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1800" dirty="0"/>
              <a:t>Photograph by Ell Brown  </a:t>
            </a:r>
            <a:r>
              <a:rPr lang="en-US" sz="1800" dirty="0" smtClean="0"/>
              <a:t>Flickr.com</a:t>
            </a:r>
            <a:endParaRPr lang="en-US" sz="18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5200" y="3276600"/>
            <a:ext cx="8084265" cy="1200329"/>
          </a:xfrm>
          <a:prstGeom prst="rect">
            <a:avLst/>
          </a:prstGeom>
          <a:noFill/>
        </p:spPr>
        <p:txBody>
          <a:bodyPr wrap="none" rtlCol="0">
            <a:spAutoFit/>
          </a:bodyPr>
          <a:lstStyle/>
          <a:p>
            <a:r>
              <a:rPr lang="en-US" sz="7200" dirty="0" smtClean="0"/>
              <a:t>Creative Commons</a:t>
            </a:r>
            <a:endParaRPr lang="en-US" sz="7200" dirty="0"/>
          </a:p>
        </p:txBody>
      </p:sp>
      <p:pic>
        <p:nvPicPr>
          <p:cNvPr id="3" name="Picture 2" descr="Capture.JPG"/>
          <p:cNvPicPr>
            <a:picLocks noChangeAspect="1"/>
          </p:cNvPicPr>
          <p:nvPr/>
        </p:nvPicPr>
        <p:blipFill>
          <a:blip r:embed="rId2"/>
          <a:stretch>
            <a:fillRect/>
          </a:stretch>
        </p:blipFill>
        <p:spPr>
          <a:xfrm>
            <a:off x="0" y="-7"/>
            <a:ext cx="13990320" cy="9791872"/>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6000" b="-6000"/>
          </a:stretch>
        </a:blipFill>
        <a:effectLst/>
      </p:bgPr>
    </p:bg>
    <p:spTree>
      <p:nvGrpSpPr>
        <p:cNvPr id="1" name=""/>
        <p:cNvGrpSpPr/>
        <p:nvPr/>
      </p:nvGrpSpPr>
      <p:grpSpPr>
        <a:xfrm>
          <a:off x="0" y="0"/>
          <a:ext cx="0" cy="0"/>
          <a:chOff x="0" y="0"/>
          <a:chExt cx="0" cy="0"/>
        </a:xfrm>
      </p:grpSpPr>
      <p:sp>
        <p:nvSpPr>
          <p:cNvPr id="4" name="TextBox 3"/>
          <p:cNvSpPr txBox="1"/>
          <p:nvPr/>
        </p:nvSpPr>
        <p:spPr>
          <a:xfrm>
            <a:off x="6045200" y="1828800"/>
            <a:ext cx="6553200" cy="1239306"/>
          </a:xfrm>
          <a:prstGeom prst="rect">
            <a:avLst/>
          </a:prstGeom>
          <a:noFill/>
        </p:spPr>
        <p:txBody>
          <a:bodyPr wrap="square" lIns="130039" tIns="65020" rIns="130039" bIns="65020" rtlCol="0">
            <a:spAutoFit/>
          </a:bodyPr>
          <a:lstStyle/>
          <a:p>
            <a:pPr algn="r" defTabSz="1300393" fontAlgn="auto" hangingPunct="1">
              <a:spcBef>
                <a:spcPts val="0"/>
              </a:spcBef>
              <a:spcAft>
                <a:spcPts val="0"/>
              </a:spcAft>
            </a:pPr>
            <a:r>
              <a:rPr lang="en-US" sz="7200" b="1" dirty="0" smtClean="0">
                <a:solidFill>
                  <a:srgbClr val="C0504D">
                    <a:lumMod val="50000"/>
                  </a:srgbClr>
                </a:solidFill>
                <a:latin typeface="Arial" pitchFamily="34" charset="0"/>
                <a:ea typeface="+mn-ea"/>
                <a:cs typeface="Arial" pitchFamily="34" charset="0"/>
              </a:rPr>
              <a:t>Data Archive</a:t>
            </a:r>
            <a:endParaRPr lang="en-US" sz="7200" b="1" dirty="0">
              <a:solidFill>
                <a:srgbClr val="C0504D">
                  <a:lumMod val="50000"/>
                </a:srgbClr>
              </a:solidFill>
              <a:latin typeface="Arial" pitchFamily="34" charset="0"/>
              <a:ea typeface="+mn-ea"/>
              <a:cs typeface="Arial" pitchFamily="34" charset="0"/>
            </a:endParaRPr>
          </a:p>
        </p:txBody>
      </p:sp>
    </p:spTree>
    <p:extLst>
      <p:ext uri="{BB962C8B-B14F-4D97-AF65-F5344CB8AC3E}">
        <p14:creationId xmlns="" xmlns:p14="http://schemas.microsoft.com/office/powerpoint/2010/main" val="210797060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a:r>
              <a:rPr lang="en-US" smtClean="0"/>
              <a:t>The Role of the Archive</a:t>
            </a:r>
          </a:p>
        </p:txBody>
      </p:sp>
      <p:sp>
        <p:nvSpPr>
          <p:cNvPr id="23555"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prstTxWarp prst="textNoShape">
              <a:avLst/>
            </a:prstTxWarp>
          </a:bodyPr>
          <a:lstStyle/>
          <a:p>
            <a:pPr marL="571412" indent="-571412" eaLnBrk="1">
              <a:buFontTx/>
              <a:buChar char="•"/>
            </a:pPr>
            <a:r>
              <a:rPr lang="en-US" smtClean="0"/>
              <a:t>Collate data, final semantics, ready for consumption</a:t>
            </a:r>
          </a:p>
        </p:txBody>
      </p:sp>
      <p:pic>
        <p:nvPicPr>
          <p:cNvPr id="23556" name="Picture 4"/>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0" y="0"/>
            <a:ext cx="13004800" cy="9753600"/>
          </a:xfrm>
          <a:prstGeom prst="rect">
            <a:avLst/>
          </a:prstGeom>
          <a:noFill/>
          <a:ln>
            <a:noFill/>
          </a:ln>
          <a:effectLst/>
          <a:extLst>
            <a:ext uri="{909E8E84-426E-40DD-AFC4-6F175D3DCCD1}">
              <a14:hiddenFill xmlns="" xmlns:a14="http://schemas.microsoft.com/office/drawing/2010/main">
                <a:solidFill>
                  <a:srgbClr val="095CC4"/>
                </a:solidFill>
              </a14:hiddenFill>
            </a:ext>
            <a:ext uri="{91240B29-F687-4F45-9708-019B960494DF}">
              <a14:hiddenLine xmlns="" xmlns:a14="http://schemas.microsoft.com/office/drawing/2010/main" w="12700" cap="flat" cmpd="sng">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20464" y="5044635"/>
            <a:ext cx="7284336" cy="4708965"/>
          </a:xfrm>
          <a:prstGeom prst="rect">
            <a:avLst/>
          </a:prstGeom>
          <a:noFill/>
        </p:spPr>
        <p:txBody>
          <a:bodyPr wrap="none" lIns="91425" tIns="45712" rIns="91425" bIns="45712"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15000" b="1" spc="50" dirty="0">
                <a:ln w="11430"/>
                <a:solidFill>
                  <a:srgbClr val="FFFF00"/>
                </a:solidFill>
                <a:effectLst>
                  <a:outerShdw blurRad="76200" dist="50800" dir="5400000" algn="tl" rotWithShape="0">
                    <a:srgbClr val="000000">
                      <a:alpha val="65000"/>
                    </a:srgbClr>
                  </a:outerShdw>
                </a:effectLst>
                <a:latin typeface="Helvetica Light"/>
              </a:rPr>
              <a:t>Data </a:t>
            </a:r>
            <a:endParaRPr lang="en-US" sz="15000" b="1" spc="50" dirty="0" smtClean="0">
              <a:ln w="11430"/>
              <a:solidFill>
                <a:srgbClr val="FFFF00"/>
              </a:solidFill>
              <a:effectLst>
                <a:outerShdw blurRad="76200" dist="50800" dir="5400000" algn="tl" rotWithShape="0">
                  <a:srgbClr val="000000">
                    <a:alpha val="65000"/>
                  </a:srgbClr>
                </a:outerShdw>
              </a:effectLst>
              <a:latin typeface="Helvetica Light"/>
            </a:endParaRPr>
          </a:p>
          <a:p>
            <a:r>
              <a:rPr lang="en-US" sz="15000" b="1" spc="50" dirty="0" smtClean="0">
                <a:ln w="11430"/>
                <a:solidFill>
                  <a:srgbClr val="FFFF00"/>
                </a:solidFill>
                <a:effectLst>
                  <a:outerShdw blurRad="76200" dist="50800" dir="5400000" algn="tl" rotWithShape="0">
                    <a:srgbClr val="000000">
                      <a:alpha val="65000"/>
                    </a:srgbClr>
                  </a:outerShdw>
                </a:effectLst>
                <a:latin typeface="Helvetica Light"/>
              </a:rPr>
              <a:t>Archive</a:t>
            </a:r>
            <a:endParaRPr lang="en-US" sz="15000" b="1" spc="50" dirty="0">
              <a:ln w="11430"/>
              <a:solidFill>
                <a:srgbClr val="FFFF00"/>
              </a:solidFill>
              <a:effectLst>
                <a:outerShdw blurRad="76200" dist="50800" dir="5400000" algn="tl" rotWithShape="0">
                  <a:srgbClr val="000000">
                    <a:alpha val="65000"/>
                  </a:srgbClr>
                </a:outerShdw>
              </a:effectLst>
              <a:latin typeface="Helvetica Ligh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254000"/>
            <a:ext cx="13004800" cy="1727201"/>
          </a:xfrm>
        </p:spPr>
        <p:txBody>
          <a:bodyPr/>
          <a:lstStyle/>
          <a:p>
            <a:pPr eaLnBrk="1"/>
            <a:r>
              <a:rPr lang="en-US" dirty="0" smtClean="0"/>
              <a:t>A Consumption </a:t>
            </a:r>
            <a:r>
              <a:rPr lang="en-US" dirty="0"/>
              <a:t>S</a:t>
            </a:r>
            <a:r>
              <a:rPr lang="en-US" dirty="0" smtClean="0"/>
              <a:t>cenario</a:t>
            </a:r>
          </a:p>
        </p:txBody>
      </p:sp>
      <p:pic>
        <p:nvPicPr>
          <p:cNvPr id="17411" name="Picture 3"/>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244601" y="3581400"/>
            <a:ext cx="10515600" cy="4202809"/>
          </a:xfrm>
          <a:prstGeom prst="rect">
            <a:avLst/>
          </a:prstGeom>
          <a:noFill/>
          <a:ln>
            <a:noFill/>
          </a:ln>
          <a:effectLst/>
          <a:extLst>
            <a:ext uri="{909E8E84-426E-40DD-AFC4-6F175D3DCCD1}">
              <a14:hiddenFill xmlns="" xmlns:a14="http://schemas.microsoft.com/office/drawing/2010/main">
                <a:solidFill>
                  <a:srgbClr val="095CC4"/>
                </a:solidFill>
              </a14:hiddenFill>
            </a:ext>
            <a:ext uri="{91240B29-F687-4F45-9708-019B960494DF}">
              <a14:hiddenLine xmlns="" xmlns:a14="http://schemas.microsoft.com/office/drawing/2010/main" w="12700" cap="flat" cmpd="sng">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1746074"/>
            <a:ext cx="13004800" cy="1200329"/>
          </a:xfrm>
          <a:prstGeom prst="rect">
            <a:avLst/>
          </a:prstGeom>
          <a:noFill/>
        </p:spPr>
        <p:txBody>
          <a:bodyPr wrap="square" lIns="91425" tIns="45712" rIns="91425" bIns="45712" rtlCol="0">
            <a:spAutoFit/>
          </a:bodyPr>
          <a:lstStyle/>
          <a:p>
            <a:r>
              <a:rPr lang="en-US" i="1" dirty="0" smtClean="0"/>
              <a:t>Find all faculty members whose genetic work </a:t>
            </a:r>
          </a:p>
          <a:p>
            <a:r>
              <a:rPr lang="en-US" i="1" dirty="0" smtClean="0"/>
              <a:t>is implicated in breast cancer</a:t>
            </a:r>
            <a:endParaRPr lang="en-US" i="1" dirty="0"/>
          </a:p>
        </p:txBody>
      </p:sp>
      <p:sp>
        <p:nvSpPr>
          <p:cNvPr id="5" name="TextBox 4"/>
          <p:cNvSpPr txBox="1"/>
          <p:nvPr/>
        </p:nvSpPr>
        <p:spPr>
          <a:xfrm>
            <a:off x="0" y="7924800"/>
            <a:ext cx="13004800" cy="1405511"/>
          </a:xfrm>
          <a:prstGeom prst="rect">
            <a:avLst/>
          </a:prstGeom>
          <a:noFill/>
        </p:spPr>
        <p:txBody>
          <a:bodyPr wrap="square" lIns="91425" tIns="45712" rIns="91425" bIns="45712" rtlCol="0">
            <a:spAutoFit/>
          </a:bodyPr>
          <a:lstStyle/>
          <a:p>
            <a:r>
              <a:rPr lang="en-US" sz="2800" dirty="0"/>
              <a:t>VIVO will store information about faculty and associate to genes.  </a:t>
            </a:r>
          </a:p>
          <a:p>
            <a:r>
              <a:rPr lang="en-US" sz="2800" dirty="0" err="1"/>
              <a:t>Diseaseome</a:t>
            </a:r>
            <a:r>
              <a:rPr lang="en-US" sz="2800" dirty="0"/>
              <a:t> associates genes to diseases.  </a:t>
            </a:r>
          </a:p>
          <a:p>
            <a:r>
              <a:rPr lang="en-US" sz="2800" dirty="0"/>
              <a:t>Query resolves across VIVO and data sources it links to.</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1270004" y="254000"/>
            <a:ext cx="10464801" cy="1955800"/>
          </a:xfrm>
        </p:spPr>
        <p:txBody>
          <a:bodyPr/>
          <a:lstStyle/>
          <a:p>
            <a:pPr eaLnBrk="1"/>
            <a:r>
              <a:rPr lang="en-US" dirty="0" smtClean="0"/>
              <a:t>Data Reasoning</a:t>
            </a:r>
          </a:p>
        </p:txBody>
      </p:sp>
      <p:sp>
        <p:nvSpPr>
          <p:cNvPr id="21507" name="Content Placeholder 1"/>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5" tIns="45712" rIns="91425" bIns="45712" numCol="1" anchor="t" anchorCtr="0" compatLnSpc="1">
            <a:prstTxWarp prst="textNoShape">
              <a:avLst/>
            </a:prstTxWarp>
          </a:bodyPr>
          <a:lstStyle/>
          <a:p>
            <a:pPr marL="0" indent="0" eaLnBrk="1"/>
            <a:r>
              <a:rPr lang="en-US" sz="2800" i="1" dirty="0"/>
              <a:t>Data integration continues to be a serious bottleneck for the expectations of increased productivity in the pharmaceutical and biotechnology domain</a:t>
            </a:r>
            <a:r>
              <a:rPr lang="en-US" sz="2800" i="1" dirty="0" smtClean="0"/>
              <a:t>.</a:t>
            </a:r>
            <a:r>
              <a:rPr lang="en-US" sz="2800" i="1" dirty="0"/>
              <a:t/>
            </a:r>
            <a:br>
              <a:rPr lang="en-US" sz="2800" i="1" dirty="0"/>
            </a:br>
            <a:r>
              <a:rPr lang="en-US" sz="2800" i="1" dirty="0" smtClean="0"/>
              <a:t/>
            </a:r>
            <a:br>
              <a:rPr lang="en-US" sz="2800" i="1" dirty="0" smtClean="0"/>
            </a:br>
            <a:r>
              <a:rPr lang="en-US" sz="2800" i="1" dirty="0" smtClean="0"/>
              <a:t>“</a:t>
            </a:r>
            <a:r>
              <a:rPr lang="en-US" sz="2800" i="1" dirty="0"/>
              <a:t>Linked Life Data” integrates common public datasets that describe the relationships between gene, protein, interaction, pathway, target, drug, disease and patient and currently consist of more than 5 billion RDF statements.</a:t>
            </a:r>
            <a:br>
              <a:rPr lang="en-US" sz="2800" i="1" dirty="0"/>
            </a:br>
            <a:r>
              <a:rPr lang="en-US" sz="2800" i="1" dirty="0" smtClean="0"/>
              <a:t/>
            </a:r>
            <a:br>
              <a:rPr lang="en-US" sz="2800" i="1" dirty="0" smtClean="0"/>
            </a:br>
            <a:r>
              <a:rPr lang="en-US" sz="2800" i="1" dirty="0" smtClean="0"/>
              <a:t>The </a:t>
            </a:r>
            <a:r>
              <a:rPr lang="en-US" sz="2800" i="1" dirty="0"/>
              <a:t>dataset interconnects more than 20 complete data sources and helps to understand the “bigger picture” of a research problem by linking previously unrelated data from heterogeneous </a:t>
            </a:r>
            <a:r>
              <a:rPr lang="en-US" sz="2800" i="1" dirty="0" smtClean="0"/>
              <a:t>knowledge.</a:t>
            </a:r>
          </a:p>
          <a:p>
            <a:pPr marL="0" indent="0" eaLnBrk="1"/>
            <a:r>
              <a:rPr lang="en-US" sz="2400" i="1" dirty="0" smtClean="0"/>
              <a:t>From the </a:t>
            </a:r>
            <a:r>
              <a:rPr lang="en-US" sz="2400" i="1" dirty="0" err="1" smtClean="0"/>
              <a:t>LarKC</a:t>
            </a:r>
            <a:r>
              <a:rPr lang="en-US" sz="2400" i="1" dirty="0" smtClean="0"/>
              <a:t> (Large Knowledge Collider) </a:t>
            </a:r>
            <a:r>
              <a:rPr lang="en-US" sz="2400" dirty="0" smtClean="0">
                <a:hlinkClick r:id="rId2"/>
              </a:rPr>
              <a:t>http</a:t>
            </a:r>
            <a:r>
              <a:rPr lang="en-US" sz="2400" dirty="0">
                <a:hlinkClick r:id="rId2"/>
              </a:rPr>
              <a:t>://www.larkc.eu/overview/</a:t>
            </a:r>
            <a:endParaRPr lang="en-US" sz="2400" i="1" dirty="0" smtClean="0"/>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5" descr="http://www.capitol-college.edu/files/image/profiles/faculty/john-ryan-image.jpg"/>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5907089" y="1300163"/>
            <a:ext cx="6969125" cy="505777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6147" name="TextBox 3"/>
          <p:cNvSpPr txBox="1">
            <a:spLocks noChangeArrowheads="1"/>
          </p:cNvSpPr>
          <p:nvPr/>
        </p:nvSpPr>
        <p:spPr bwMode="auto">
          <a:xfrm>
            <a:off x="217488" y="650876"/>
            <a:ext cx="4551361"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30025" tIns="65013" rIns="130025" bIns="65013">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algn="l" eaLnBrk="1"/>
            <a:r>
              <a:rPr lang="en-US" sz="4000">
                <a:latin typeface="Arial" pitchFamily="34" charset="0"/>
                <a:cs typeface="Arial" pitchFamily="34" charset="0"/>
              </a:rPr>
              <a:t>Public, structured linked data about investigators interests, activities and  accomplishments, and tools</a:t>
            </a:r>
          </a:p>
          <a:p>
            <a:pPr algn="l" eaLnBrk="1"/>
            <a:r>
              <a:rPr lang="en-US" sz="4000">
                <a:latin typeface="Arial" pitchFamily="34" charset="0"/>
                <a:cs typeface="Arial" pitchFamily="34" charset="0"/>
              </a:rPr>
              <a:t>to use that</a:t>
            </a:r>
          </a:p>
          <a:p>
            <a:pPr algn="l" eaLnBrk="1"/>
            <a:r>
              <a:rPr lang="en-US" sz="4000">
                <a:latin typeface="Arial" pitchFamily="34" charset="0"/>
                <a:cs typeface="Arial" pitchFamily="34" charset="0"/>
              </a:rPr>
              <a:t>data to </a:t>
            </a:r>
          </a:p>
          <a:p>
            <a:pPr algn="l" eaLnBrk="1"/>
            <a:r>
              <a:rPr lang="en-US" sz="4000">
                <a:latin typeface="Arial" pitchFamily="34" charset="0"/>
                <a:cs typeface="Arial" pitchFamily="34" charset="0"/>
              </a:rPr>
              <a:t>advance</a:t>
            </a:r>
          </a:p>
          <a:p>
            <a:pPr algn="l" eaLnBrk="1"/>
            <a:r>
              <a:rPr lang="en-US" sz="4000">
                <a:latin typeface="Arial" pitchFamily="34" charset="0"/>
                <a:cs typeface="Arial" pitchFamily="34" charset="0"/>
              </a:rPr>
              <a:t>science</a:t>
            </a:r>
          </a:p>
        </p:txBody>
      </p:sp>
      <p:pic>
        <p:nvPicPr>
          <p:cNvPr id="6148" name="Picture 1" descr="C:\Users\Mike\Pictures\Cornell Faculty.jpg"/>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4768852" y="2925767"/>
            <a:ext cx="6970714" cy="5367337"/>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6149" name="Picture 4" descr="James Booth.PNG"/>
          <p:cNvPicPr>
            <a:picLocks noChangeAspect="1"/>
          </p:cNvPicPr>
          <p:nvPr/>
        </p:nvPicPr>
        <p:blipFill>
          <a:blip r:embed="rId5">
            <a:extLst>
              <a:ext uri="{28A0092B-C50C-407E-A947-70E740481C1C}">
                <a14:useLocalDpi xmlns="" xmlns:a14="http://schemas.microsoft.com/office/drawing/2010/main" val="0"/>
              </a:ext>
            </a:extLst>
          </a:blip>
          <a:srcRect/>
          <a:stretch>
            <a:fillRect/>
          </a:stretch>
        </p:blipFill>
        <p:spPr bwMode="auto">
          <a:xfrm>
            <a:off x="3054352" y="4551367"/>
            <a:ext cx="6970714" cy="4857749"/>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txBox="1">
            <a:spLocks/>
          </p:cNvSpPr>
          <p:nvPr/>
        </p:nvSpPr>
        <p:spPr>
          <a:xfrm>
            <a:off x="650874" y="2058988"/>
            <a:ext cx="6502400" cy="2600326"/>
          </a:xfrm>
          <a:prstGeom prst="roundRect">
            <a:avLst/>
          </a:prstGeom>
          <a:noFill/>
        </p:spPr>
        <p:style>
          <a:lnRef idx="0">
            <a:scrgbClr r="0" g="0" b="0"/>
          </a:lnRef>
          <a:fillRef idx="1001">
            <a:schemeClr val="lt1"/>
          </a:fillRef>
          <a:effectRef idx="0">
            <a:scrgbClr r="0" g="0" b="0"/>
          </a:effectRef>
          <a:fontRef idx="major"/>
        </p:style>
        <p:txBody>
          <a:bodyPr lIns="130025" tIns="65013" rIns="130025" bIns="65013">
            <a:normAutofit fontScale="92500" lnSpcReduction="20000"/>
          </a:bodyPr>
          <a:lstStyle/>
          <a:p>
            <a:pPr marL="0" lvl="1" indent="0">
              <a:defRPr/>
            </a:pPr>
            <a:r>
              <a:rPr lang="en-US" sz="3700" dirty="0"/>
              <a:t>Information is stored using the Resource Description Framework (RDF) as subject-predicate-object “triples”</a:t>
            </a:r>
          </a:p>
          <a:p>
            <a:pPr marL="406332" indent="-406332">
              <a:lnSpc>
                <a:spcPct val="80000"/>
              </a:lnSpc>
              <a:spcBef>
                <a:spcPct val="20000"/>
              </a:spcBef>
              <a:defRPr/>
            </a:pPr>
            <a:r>
              <a:rPr lang="en-US" sz="2400" dirty="0">
                <a:solidFill>
                  <a:srgbClr val="303E4E"/>
                </a:solidFill>
              </a:rPr>
              <a:t/>
            </a:r>
            <a:br>
              <a:rPr lang="en-US" sz="2400" dirty="0">
                <a:solidFill>
                  <a:srgbClr val="303E4E"/>
                </a:solidFill>
              </a:rPr>
            </a:br>
            <a:endParaRPr lang="en-US" sz="2400" dirty="0">
              <a:solidFill>
                <a:srgbClr val="303E4E"/>
              </a:solidFill>
            </a:endParaRPr>
          </a:p>
          <a:p>
            <a:pPr marL="406332" indent="-406332">
              <a:lnSpc>
                <a:spcPct val="80000"/>
              </a:lnSpc>
              <a:spcBef>
                <a:spcPct val="20000"/>
              </a:spcBef>
              <a:defRPr/>
            </a:pPr>
            <a:endParaRPr lang="en-US" sz="2700" dirty="0">
              <a:solidFill>
                <a:srgbClr val="898989"/>
              </a:solidFill>
            </a:endParaRPr>
          </a:p>
          <a:p>
            <a:pPr marL="406332" indent="-406332">
              <a:lnSpc>
                <a:spcPct val="80000"/>
              </a:lnSpc>
              <a:spcBef>
                <a:spcPct val="20000"/>
              </a:spcBef>
              <a:buFont typeface="Arial" charset="0"/>
              <a:buChar char="•"/>
              <a:defRPr/>
            </a:pPr>
            <a:endParaRPr lang="en-US" sz="2700" dirty="0">
              <a:solidFill>
                <a:srgbClr val="898989"/>
              </a:solidFill>
            </a:endParaRPr>
          </a:p>
          <a:p>
            <a:pPr marL="406332" indent="-406332">
              <a:lnSpc>
                <a:spcPct val="80000"/>
              </a:lnSpc>
              <a:spcBef>
                <a:spcPct val="20000"/>
              </a:spcBef>
              <a:defRPr/>
            </a:pPr>
            <a:endParaRPr lang="en-US" sz="2700" dirty="0">
              <a:solidFill>
                <a:srgbClr val="898989"/>
              </a:solidFill>
            </a:endParaRPr>
          </a:p>
        </p:txBody>
      </p:sp>
      <p:grpSp>
        <p:nvGrpSpPr>
          <p:cNvPr id="15363" name="Group 58"/>
          <p:cNvGrpSpPr>
            <a:grpSpLocks/>
          </p:cNvGrpSpPr>
          <p:nvPr/>
        </p:nvGrpSpPr>
        <p:grpSpPr bwMode="auto">
          <a:xfrm>
            <a:off x="650875" y="3576637"/>
            <a:ext cx="11468132" cy="4851364"/>
            <a:chOff x="609600" y="3215640"/>
            <a:chExt cx="8063813" cy="3410996"/>
          </a:xfrm>
        </p:grpSpPr>
        <p:sp>
          <p:nvSpPr>
            <p:cNvPr id="7" name="Oval 6"/>
            <p:cNvSpPr/>
            <p:nvPr/>
          </p:nvSpPr>
          <p:spPr>
            <a:xfrm>
              <a:off x="609600" y="4282701"/>
              <a:ext cx="1600703" cy="6094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solidFill>
                    <a:srgbClr val="303E4E"/>
                  </a:solidFill>
                </a:rPr>
                <a:t>Jane Smith</a:t>
              </a:r>
            </a:p>
          </p:txBody>
        </p:sp>
        <p:sp>
          <p:nvSpPr>
            <p:cNvPr id="15366" name="TextBox 8"/>
            <p:cNvSpPr txBox="1">
              <a:spLocks noChangeArrowheads="1"/>
            </p:cNvSpPr>
            <p:nvPr/>
          </p:nvSpPr>
          <p:spPr bwMode="auto">
            <a:xfrm>
              <a:off x="3384598" y="3915480"/>
              <a:ext cx="1825083" cy="454436"/>
            </a:xfrm>
            <a:prstGeom prst="rect">
              <a:avLst/>
            </a:prstGeom>
            <a:noFill/>
            <a:ln w="9525">
              <a:solidFill>
                <a:srgbClr val="27AAE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dirty="0"/>
                <a:t>professor in</a:t>
              </a:r>
            </a:p>
          </p:txBody>
        </p:sp>
        <p:sp>
          <p:nvSpPr>
            <p:cNvPr id="15367" name="TextBox 9"/>
            <p:cNvSpPr txBox="1">
              <a:spLocks noChangeArrowheads="1"/>
            </p:cNvSpPr>
            <p:nvPr/>
          </p:nvSpPr>
          <p:spPr bwMode="auto">
            <a:xfrm>
              <a:off x="3438178" y="5308463"/>
              <a:ext cx="1410291" cy="454436"/>
            </a:xfrm>
            <a:prstGeom prst="rect">
              <a:avLst/>
            </a:prstGeom>
            <a:noFill/>
            <a:ln w="9525">
              <a:solidFill>
                <a:srgbClr val="27AAE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dirty="0"/>
                <a:t>author of</a:t>
              </a:r>
            </a:p>
          </p:txBody>
        </p:sp>
        <p:sp>
          <p:nvSpPr>
            <p:cNvPr id="15368" name="TextBox 10"/>
            <p:cNvSpPr txBox="1">
              <a:spLocks noChangeArrowheads="1"/>
            </p:cNvSpPr>
            <p:nvPr/>
          </p:nvSpPr>
          <p:spPr bwMode="auto">
            <a:xfrm>
              <a:off x="3222367" y="4537948"/>
              <a:ext cx="2684874" cy="454436"/>
            </a:xfrm>
            <a:prstGeom prst="rect">
              <a:avLst/>
            </a:prstGeom>
            <a:noFill/>
            <a:ln w="9525">
              <a:solidFill>
                <a:srgbClr val="27AAE1"/>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t>has affiliation with</a:t>
              </a:r>
            </a:p>
          </p:txBody>
        </p:sp>
        <p:sp>
          <p:nvSpPr>
            <p:cNvPr id="12" name="Oval 11"/>
            <p:cNvSpPr/>
            <p:nvPr/>
          </p:nvSpPr>
          <p:spPr>
            <a:xfrm>
              <a:off x="5867139" y="3215640"/>
              <a:ext cx="1371872"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300" dirty="0">
                  <a:solidFill>
                    <a:srgbClr val="303E4E"/>
                  </a:solidFill>
                </a:rPr>
                <a:t>Dept. of Genetics</a:t>
              </a:r>
            </a:p>
          </p:txBody>
        </p:sp>
        <p:sp>
          <p:nvSpPr>
            <p:cNvPr id="13" name="Oval 12"/>
            <p:cNvSpPr/>
            <p:nvPr/>
          </p:nvSpPr>
          <p:spPr>
            <a:xfrm>
              <a:off x="7010179" y="3825070"/>
              <a:ext cx="1523682"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300" dirty="0">
                  <a:solidFill>
                    <a:srgbClr val="303E4E"/>
                  </a:solidFill>
                </a:rPr>
                <a:t>College of Medicine</a:t>
              </a:r>
            </a:p>
          </p:txBody>
        </p:sp>
        <p:sp>
          <p:nvSpPr>
            <p:cNvPr id="14" name="Oval 13"/>
            <p:cNvSpPr/>
            <p:nvPr/>
          </p:nvSpPr>
          <p:spPr>
            <a:xfrm>
              <a:off x="7208872" y="4952404"/>
              <a:ext cx="121894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300" dirty="0">
                  <a:solidFill>
                    <a:srgbClr val="303E4E"/>
                  </a:solidFill>
                </a:rPr>
                <a:t>Journal article</a:t>
              </a:r>
            </a:p>
          </p:txBody>
        </p:sp>
        <p:sp>
          <p:nvSpPr>
            <p:cNvPr id="15" name="Oval 14"/>
            <p:cNvSpPr/>
            <p:nvPr/>
          </p:nvSpPr>
          <p:spPr>
            <a:xfrm>
              <a:off x="5181761" y="5806275"/>
              <a:ext cx="121894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300" dirty="0">
                  <a:solidFill>
                    <a:srgbClr val="303E4E"/>
                  </a:solidFill>
                </a:rPr>
                <a:t>Book chapter</a:t>
              </a:r>
            </a:p>
          </p:txBody>
        </p:sp>
        <p:sp>
          <p:nvSpPr>
            <p:cNvPr id="16" name="Oval 15"/>
            <p:cNvSpPr/>
            <p:nvPr/>
          </p:nvSpPr>
          <p:spPr>
            <a:xfrm>
              <a:off x="6629538" y="5501561"/>
              <a:ext cx="121894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300" dirty="0">
                  <a:solidFill>
                    <a:srgbClr val="303E4E"/>
                  </a:solidFill>
                </a:rPr>
                <a:t>Book</a:t>
              </a:r>
            </a:p>
          </p:txBody>
        </p:sp>
        <p:sp>
          <p:nvSpPr>
            <p:cNvPr id="17" name="Oval 16"/>
            <p:cNvSpPr/>
            <p:nvPr/>
          </p:nvSpPr>
          <p:spPr>
            <a:xfrm>
              <a:off x="6248896" y="4434500"/>
              <a:ext cx="1370755" cy="533530"/>
            </a:xfrm>
            <a:prstGeom prst="ellipse">
              <a:avLst/>
            </a:prstGeom>
            <a:solidFill>
              <a:srgbClr val="DAF1FA"/>
            </a:solidFill>
            <a:ln>
              <a:solidFill>
                <a:srgbClr val="27AAE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rgbClr val="303E4E"/>
                  </a:solidFill>
                </a:rPr>
                <a:t>Genetics Institute</a:t>
              </a:r>
            </a:p>
          </p:txBody>
        </p:sp>
        <p:cxnSp>
          <p:nvCxnSpPr>
            <p:cNvPr id="18" name="Straight Connector 17"/>
            <p:cNvCxnSpPr>
              <a:stCxn id="7" idx="6"/>
              <a:endCxn id="15366" idx="1"/>
            </p:cNvCxnSpPr>
            <p:nvPr/>
          </p:nvCxnSpPr>
          <p:spPr>
            <a:xfrm flipV="1">
              <a:off x="2210303" y="4142698"/>
              <a:ext cx="1174294" cy="444718"/>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7" idx="6"/>
              <a:endCxn id="15368" idx="1"/>
            </p:cNvCxnSpPr>
            <p:nvPr/>
          </p:nvCxnSpPr>
          <p:spPr>
            <a:xfrm>
              <a:off x="2210302" y="4587416"/>
              <a:ext cx="1012064" cy="177750"/>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7" idx="6"/>
              <a:endCxn id="15367" idx="1"/>
            </p:cNvCxnSpPr>
            <p:nvPr/>
          </p:nvCxnSpPr>
          <p:spPr>
            <a:xfrm>
              <a:off x="2210303" y="4587416"/>
              <a:ext cx="1227874" cy="948264"/>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5366" idx="3"/>
              <a:endCxn id="12" idx="2"/>
            </p:cNvCxnSpPr>
            <p:nvPr/>
          </p:nvCxnSpPr>
          <p:spPr>
            <a:xfrm flipV="1">
              <a:off x="5209681" y="3482405"/>
              <a:ext cx="657458" cy="660293"/>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5366" idx="3"/>
              <a:endCxn id="13" idx="2"/>
            </p:cNvCxnSpPr>
            <p:nvPr/>
          </p:nvCxnSpPr>
          <p:spPr>
            <a:xfrm flipV="1">
              <a:off x="5209681" y="4091835"/>
              <a:ext cx="1800498" cy="50863"/>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5368" idx="3"/>
              <a:endCxn id="17" idx="2"/>
            </p:cNvCxnSpPr>
            <p:nvPr/>
          </p:nvCxnSpPr>
          <p:spPr>
            <a:xfrm flipV="1">
              <a:off x="5907241" y="4701265"/>
              <a:ext cx="341656" cy="63901"/>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5367" idx="3"/>
              <a:endCxn id="14" idx="2"/>
            </p:cNvCxnSpPr>
            <p:nvPr/>
          </p:nvCxnSpPr>
          <p:spPr>
            <a:xfrm flipV="1">
              <a:off x="4848469" y="5219170"/>
              <a:ext cx="2360403" cy="316511"/>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a:stCxn id="15367" idx="3"/>
              <a:endCxn id="15" idx="2"/>
            </p:cNvCxnSpPr>
            <p:nvPr/>
          </p:nvCxnSpPr>
          <p:spPr>
            <a:xfrm>
              <a:off x="4848469" y="5535681"/>
              <a:ext cx="333292" cy="537360"/>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15367" idx="3"/>
              <a:endCxn id="16" idx="2"/>
            </p:cNvCxnSpPr>
            <p:nvPr/>
          </p:nvCxnSpPr>
          <p:spPr>
            <a:xfrm>
              <a:off x="4848469" y="5535681"/>
              <a:ext cx="1781069" cy="232645"/>
            </a:xfrm>
            <a:prstGeom prst="line">
              <a:avLst/>
            </a:prstGeom>
            <a:ln>
              <a:solidFill>
                <a:srgbClr val="27AAE1"/>
              </a:solidFill>
            </a:ln>
          </p:spPr>
          <p:style>
            <a:lnRef idx="1">
              <a:schemeClr val="accent1"/>
            </a:lnRef>
            <a:fillRef idx="0">
              <a:schemeClr val="accent1"/>
            </a:fillRef>
            <a:effectRef idx="0">
              <a:schemeClr val="accent1"/>
            </a:effectRef>
            <a:fontRef idx="minor">
              <a:schemeClr val="tx1"/>
            </a:fontRef>
          </p:style>
        </p:cxnSp>
        <p:sp>
          <p:nvSpPr>
            <p:cNvPr id="15384" name="TextBox 26"/>
            <p:cNvSpPr txBox="1">
              <a:spLocks noChangeArrowheads="1"/>
            </p:cNvSpPr>
            <p:nvPr/>
          </p:nvSpPr>
          <p:spPr bwMode="auto">
            <a:xfrm>
              <a:off x="808159" y="6172200"/>
              <a:ext cx="1302085" cy="454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b="1"/>
                <a:t>Subject</a:t>
              </a:r>
            </a:p>
          </p:txBody>
        </p:sp>
        <p:sp>
          <p:nvSpPr>
            <p:cNvPr id="15385" name="TextBox 27"/>
            <p:cNvSpPr txBox="1">
              <a:spLocks noChangeArrowheads="1"/>
            </p:cNvSpPr>
            <p:nvPr/>
          </p:nvSpPr>
          <p:spPr bwMode="auto">
            <a:xfrm>
              <a:off x="3403039" y="6172200"/>
              <a:ext cx="1590636" cy="454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b="1"/>
                <a:t>Predicate</a:t>
              </a:r>
            </a:p>
          </p:txBody>
        </p:sp>
        <p:sp>
          <p:nvSpPr>
            <p:cNvPr id="15386" name="TextBox 28"/>
            <p:cNvSpPr txBox="1">
              <a:spLocks noChangeArrowheads="1"/>
            </p:cNvSpPr>
            <p:nvPr/>
          </p:nvSpPr>
          <p:spPr bwMode="auto">
            <a:xfrm>
              <a:off x="7533638" y="6172200"/>
              <a:ext cx="1139775" cy="454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b="1"/>
                <a:t>Object</a:t>
              </a:r>
            </a:p>
          </p:txBody>
        </p:sp>
      </p:grpSp>
      <p:sp>
        <p:nvSpPr>
          <p:cNvPr id="27" name="Title 1"/>
          <p:cNvSpPr txBox="1">
            <a:spLocks/>
          </p:cNvSpPr>
          <p:nvPr/>
        </p:nvSpPr>
        <p:spPr>
          <a:xfrm>
            <a:off x="541339" y="433388"/>
            <a:ext cx="12030074" cy="1192212"/>
          </a:xfrm>
          <a:prstGeom prst="rect">
            <a:avLst/>
          </a:prstGeom>
        </p:spPr>
        <p:txBody>
          <a:bodyPr lIns="130025" tIns="65013" rIns="130025" bIns="65013"/>
          <a:lstStyle/>
          <a:p>
            <a:pPr fontAlgn="auto">
              <a:spcAft>
                <a:spcPts val="0"/>
              </a:spcAft>
              <a:defRPr/>
            </a:pPr>
            <a:r>
              <a:rPr lang="en-US" sz="5100" dirty="0">
                <a:latin typeface="+mj-lt"/>
                <a:ea typeface="+mj-ea"/>
                <a:cs typeface="+mj-cs"/>
              </a:rPr>
              <a:t>A Web of Data – The Semantic Web</a:t>
            </a:r>
          </a:p>
        </p:txBody>
      </p:sp>
    </p:spTree>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1600204" y="4"/>
            <a:ext cx="9778999" cy="9778999"/>
          </a:xfrm>
          <a:prstGeom prst="rect">
            <a:avLst/>
          </a:prstGeom>
          <a:noFill/>
          <a:ln>
            <a:noFill/>
          </a:ln>
          <a:effectLst/>
          <a:extLst>
            <a:ext uri="{909E8E84-426E-40DD-AFC4-6F175D3DCCD1}">
              <a14:hiddenFill xmlns="" xmlns:a14="http://schemas.microsoft.com/office/drawing/2010/main">
                <a:solidFill>
                  <a:srgbClr val="095CC4"/>
                </a:solidFill>
              </a14:hiddenFill>
            </a:ext>
            <a:ext uri="{91240B29-F687-4F45-9708-019B960494DF}">
              <a14:hiddenLine xmlns="" xmlns:a14="http://schemas.microsoft.com/office/drawing/2010/main" w="12700">
                <a:solidFill>
                  <a:schemeClr val="tx1"/>
                </a:solidFill>
                <a:miter lim="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4600" y="2286000"/>
            <a:ext cx="10464801" cy="3302000"/>
          </a:xfrm>
        </p:spPr>
        <p:txBody>
          <a:bodyPr/>
          <a:lstStyle/>
          <a:p>
            <a:r>
              <a:rPr lang="en-US" sz="8800" dirty="0" smtClean="0"/>
              <a:t>What Does Data Look Like?</a:t>
            </a:r>
            <a:endParaRPr lang="en-US" sz="8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a:endParaRPr lang="en-US" smtClean="0"/>
          </a:p>
        </p:txBody>
      </p:sp>
      <p:sp>
        <p:nvSpPr>
          <p:cNvPr id="16387" name="Content Placeholder 2"/>
          <p:cNvSpPr>
            <a:spLocks noGrp="1"/>
          </p:cNvSpPr>
          <p:nvPr>
            <p:ph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30025" tIns="65013" rIns="130025" bIns="65013" numCol="1" anchor="t" anchorCtr="0" compatLnSpc="1">
            <a:prstTxWarp prst="textNoShape">
              <a:avLst/>
            </a:prstTxWarp>
          </a:bodyPr>
          <a:lstStyle/>
          <a:p>
            <a:pPr marL="0" indent="0" eaLnBrk="1"/>
            <a:endParaRPr lang="en-US" smtClean="0"/>
          </a:p>
        </p:txBody>
      </p:sp>
      <p:pic>
        <p:nvPicPr>
          <p:cNvPr id="16388" name="Picture 2"/>
          <p:cNvPicPr>
            <a:picLocks noChangeAspect="1" noChangeArrowheads="1"/>
          </p:cNvPicPr>
          <p:nvPr/>
        </p:nvPicPr>
        <p:blipFill>
          <a:blip r:embed="rId2">
            <a:extLst>
              <a:ext uri="{28A0092B-C50C-407E-A947-70E740481C1C}">
                <a14:useLocalDpi xmlns="" xmlns:a14="http://schemas.microsoft.com/office/drawing/2010/main" val="0"/>
              </a:ext>
            </a:extLst>
          </a:blip>
          <a:srcRect/>
          <a:stretch>
            <a:fillRect/>
          </a:stretch>
        </p:blipFill>
        <p:spPr bwMode="auto">
          <a:xfrm>
            <a:off x="47626" y="228601"/>
            <a:ext cx="12947649" cy="9296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909641" y="822328"/>
            <a:ext cx="5592762" cy="4806950"/>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pic>
        <p:nvPicPr>
          <p:cNvPr id="10243" name="Picture 3"/>
          <p:cNvPicPr preferRelativeResize="0">
            <a:picLocks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3251202" y="1360488"/>
            <a:ext cx="4659312" cy="5434012"/>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4811717" y="2574927"/>
            <a:ext cx="4421187" cy="3932238"/>
          </a:xfrm>
          <a:prstGeom prst="rect">
            <a:avLst/>
          </a:prstGeom>
          <a:ln>
            <a:solidFill>
              <a:schemeClr val="accent1"/>
            </a:solidFill>
          </a:ln>
        </p:spPr>
        <p:style>
          <a:lnRef idx="2">
            <a:schemeClr val="accent5"/>
          </a:lnRef>
          <a:fillRef idx="1">
            <a:schemeClr val="lt1"/>
          </a:fillRef>
          <a:effectRef idx="0">
            <a:schemeClr val="accent5"/>
          </a:effectRef>
          <a:fontRef idx="minor">
            <a:schemeClr val="dk1"/>
          </a:fontRef>
        </p:style>
        <p:txBody>
          <a:bodyPr lIns="130025" tIns="65013" rIns="130025" bIns="65013">
            <a:spAutoFit/>
          </a:bodyPr>
          <a:lstStyle/>
          <a:p>
            <a:pPr algn="l">
              <a:defRPr/>
            </a:pPr>
            <a:r>
              <a:rPr lang="en-US" sz="1300" dirty="0" err="1">
                <a:latin typeface="Courier New" pitchFamily="49" charset="0"/>
                <a:cs typeface="Courier New" pitchFamily="49" charset="0"/>
              </a:rPr>
              <a:t>processOrg</a:t>
            </a:r>
            <a:r>
              <a:rPr lang="en-US" sz="1300" dirty="0">
                <a:latin typeface="Courier New" pitchFamily="49" charset="0"/>
                <a:cs typeface="Courier New" pitchFamily="49" charset="0"/>
              </a:rPr>
              <a:t>&lt;-function(</a:t>
            </a:r>
            <a:r>
              <a:rPr lang="en-US" sz="1300" dirty="0" err="1">
                <a:latin typeface="Courier New" pitchFamily="49" charset="0"/>
                <a:cs typeface="Courier New" pitchFamily="49" charset="0"/>
              </a:rPr>
              <a:t>uri</a:t>
            </a:r>
            <a:r>
              <a:rPr lang="en-US" sz="1300" dirty="0">
                <a:latin typeface="Courier New" pitchFamily="49" charset="0"/>
                <a:cs typeface="Courier New" pitchFamily="49" charset="0"/>
              </a:rPr>
              <a:t>){</a:t>
            </a:r>
          </a:p>
          <a:p>
            <a:pPr algn="l">
              <a:defRPr/>
            </a:pPr>
            <a:r>
              <a:rPr lang="en-US" sz="1300" dirty="0">
                <a:latin typeface="Courier New" pitchFamily="49" charset="0"/>
                <a:cs typeface="Courier New" pitchFamily="49" charset="0"/>
              </a:rPr>
              <a:t>  x&lt;-</a:t>
            </a:r>
            <a:r>
              <a:rPr lang="en-US" sz="1300" dirty="0" err="1">
                <a:latin typeface="Courier New" pitchFamily="49" charset="0"/>
                <a:cs typeface="Courier New" pitchFamily="49" charset="0"/>
              </a:rPr>
              <a:t>xmlParse</a:t>
            </a:r>
            <a:r>
              <a:rPr lang="en-US" sz="1300" dirty="0">
                <a:latin typeface="Courier New" pitchFamily="49" charset="0"/>
                <a:cs typeface="Courier New" pitchFamily="49" charset="0"/>
              </a:rPr>
              <a:t>(</a:t>
            </a:r>
            <a:r>
              <a:rPr lang="en-US" sz="1300" dirty="0" err="1">
                <a:latin typeface="Courier New" pitchFamily="49" charset="0"/>
                <a:cs typeface="Courier New" pitchFamily="49" charset="0"/>
              </a:rPr>
              <a:t>uri</a:t>
            </a:r>
            <a:r>
              <a:rPr lang="en-US" sz="1300" dirty="0">
                <a:latin typeface="Courier New" pitchFamily="49" charset="0"/>
                <a:cs typeface="Courier New" pitchFamily="49" charset="0"/>
              </a:rPr>
              <a:t>)</a:t>
            </a:r>
          </a:p>
          <a:p>
            <a:pPr algn="l">
              <a:defRPr/>
            </a:pPr>
            <a:r>
              <a:rPr lang="en-US" sz="1300" dirty="0">
                <a:latin typeface="Courier New" pitchFamily="49" charset="0"/>
                <a:cs typeface="Courier New" pitchFamily="49" charset="0"/>
              </a:rPr>
              <a:t>  u&lt;-NULL</a:t>
            </a:r>
          </a:p>
          <a:p>
            <a:pPr algn="l">
              <a:defRPr/>
            </a:pPr>
            <a:r>
              <a:rPr lang="en-US" sz="1300" dirty="0">
                <a:latin typeface="Courier New" pitchFamily="49" charset="0"/>
                <a:cs typeface="Courier New" pitchFamily="49" charset="0"/>
              </a:rPr>
              <a:t>  name&lt;-</a:t>
            </a:r>
            <a:r>
              <a:rPr lang="en-US" sz="1300" dirty="0" err="1">
                <a:latin typeface="Courier New" pitchFamily="49" charset="0"/>
                <a:cs typeface="Courier New" pitchFamily="49" charset="0"/>
              </a:rPr>
              <a:t>xmlValue</a:t>
            </a:r>
            <a:r>
              <a:rPr lang="en-US" sz="1300" dirty="0">
                <a:latin typeface="Courier New" pitchFamily="49" charset="0"/>
                <a:cs typeface="Courier New" pitchFamily="49" charset="0"/>
              </a:rPr>
              <a:t>(</a:t>
            </a:r>
            <a:r>
              <a:rPr lang="en-US" sz="1300" dirty="0" err="1">
                <a:latin typeface="Courier New" pitchFamily="49" charset="0"/>
                <a:cs typeface="Courier New" pitchFamily="49" charset="0"/>
              </a:rPr>
              <a:t>getNodeSet</a:t>
            </a:r>
            <a:r>
              <a:rPr lang="en-US" sz="1300" dirty="0">
                <a:latin typeface="Courier New" pitchFamily="49" charset="0"/>
                <a:cs typeface="Courier New" pitchFamily="49" charset="0"/>
              </a:rPr>
              <a:t>(x,"//</a:t>
            </a:r>
            <a:r>
              <a:rPr lang="en-US" sz="1300" dirty="0" err="1">
                <a:latin typeface="Courier New" pitchFamily="49" charset="0"/>
                <a:cs typeface="Courier New" pitchFamily="49" charset="0"/>
              </a:rPr>
              <a:t>rdfs:label</a:t>
            </a:r>
            <a:r>
              <a:rPr lang="en-US" sz="1300" dirty="0">
                <a:latin typeface="Courier New" pitchFamily="49" charset="0"/>
                <a:cs typeface="Courier New" pitchFamily="49" charset="0"/>
              </a:rPr>
              <a:t>")[[1]])</a:t>
            </a:r>
          </a:p>
          <a:p>
            <a:pPr algn="l">
              <a:defRPr/>
            </a:pPr>
            <a:r>
              <a:rPr lang="en-US" sz="1300" dirty="0">
                <a:latin typeface="Courier New" pitchFamily="49" charset="0"/>
                <a:cs typeface="Courier New" pitchFamily="49" charset="0"/>
              </a:rPr>
              <a:t>  subs&lt;-</a:t>
            </a:r>
            <a:r>
              <a:rPr lang="en-US" sz="1300" dirty="0" err="1">
                <a:latin typeface="Courier New" pitchFamily="49" charset="0"/>
                <a:cs typeface="Courier New" pitchFamily="49" charset="0"/>
              </a:rPr>
              <a:t>getNodeSet</a:t>
            </a:r>
            <a:r>
              <a:rPr lang="en-US" sz="1300" dirty="0">
                <a:latin typeface="Courier New" pitchFamily="49" charset="0"/>
                <a:cs typeface="Courier New" pitchFamily="49" charset="0"/>
              </a:rPr>
              <a:t>(x,"//j.1:hasSubOrganization")</a:t>
            </a:r>
          </a:p>
          <a:p>
            <a:pPr algn="l">
              <a:defRPr/>
            </a:pPr>
            <a:r>
              <a:rPr lang="en-US" sz="1300" dirty="0">
                <a:latin typeface="Courier New" pitchFamily="49" charset="0"/>
                <a:cs typeface="Courier New" pitchFamily="49" charset="0"/>
              </a:rPr>
              <a:t>  if(length(subs)==0) list(name=</a:t>
            </a:r>
            <a:r>
              <a:rPr lang="en-US" sz="1300" dirty="0" err="1">
                <a:latin typeface="Courier New" pitchFamily="49" charset="0"/>
                <a:cs typeface="Courier New" pitchFamily="49" charset="0"/>
              </a:rPr>
              <a:t>name,subs</a:t>
            </a:r>
            <a:r>
              <a:rPr lang="en-US" sz="1300" dirty="0">
                <a:latin typeface="Courier New" pitchFamily="49" charset="0"/>
                <a:cs typeface="Courier New" pitchFamily="49" charset="0"/>
              </a:rPr>
              <a:t>=NULL)</a:t>
            </a:r>
          </a:p>
          <a:p>
            <a:pPr algn="l">
              <a:defRPr/>
            </a:pPr>
            <a:r>
              <a:rPr lang="en-US" sz="1300" dirty="0">
                <a:latin typeface="Courier New" pitchFamily="49" charset="0"/>
                <a:cs typeface="Courier New" pitchFamily="49" charset="0"/>
              </a:rPr>
              <a:t>  else {</a:t>
            </a:r>
          </a:p>
          <a:p>
            <a:pPr algn="l">
              <a:defRPr/>
            </a:pPr>
            <a:r>
              <a:rPr lang="en-US" sz="1300" dirty="0">
                <a:latin typeface="Courier New" pitchFamily="49" charset="0"/>
                <a:cs typeface="Courier New" pitchFamily="49" charset="0"/>
              </a:rPr>
              <a:t>    for(</a:t>
            </a:r>
            <a:r>
              <a:rPr lang="en-US" sz="1300" dirty="0" err="1">
                <a:latin typeface="Courier New" pitchFamily="49" charset="0"/>
                <a:cs typeface="Courier New" pitchFamily="49" charset="0"/>
              </a:rPr>
              <a:t>i</a:t>
            </a:r>
            <a:r>
              <a:rPr lang="en-US" sz="1300" dirty="0">
                <a:latin typeface="Courier New" pitchFamily="49" charset="0"/>
                <a:cs typeface="Courier New" pitchFamily="49" charset="0"/>
              </a:rPr>
              <a:t> in 1:length(subs)){</a:t>
            </a:r>
          </a:p>
          <a:p>
            <a:pPr algn="l">
              <a:defRPr/>
            </a:pPr>
            <a:r>
              <a:rPr lang="en-US" sz="1300" dirty="0">
                <a:latin typeface="Courier New" pitchFamily="49" charset="0"/>
                <a:cs typeface="Courier New" pitchFamily="49" charset="0"/>
              </a:rPr>
              <a:t>      sub.uri&lt;-</a:t>
            </a:r>
            <a:r>
              <a:rPr lang="en-US" sz="1300" dirty="0" err="1">
                <a:latin typeface="Courier New" pitchFamily="49" charset="0"/>
                <a:cs typeface="Courier New" pitchFamily="49" charset="0"/>
              </a:rPr>
              <a:t>getURI</a:t>
            </a:r>
            <a:r>
              <a:rPr lang="en-US" sz="1300" dirty="0">
                <a:latin typeface="Courier New" pitchFamily="49" charset="0"/>
                <a:cs typeface="Courier New" pitchFamily="49" charset="0"/>
              </a:rPr>
              <a:t>(</a:t>
            </a:r>
            <a:r>
              <a:rPr lang="en-US" sz="1300" dirty="0" err="1">
                <a:latin typeface="Courier New" pitchFamily="49" charset="0"/>
                <a:cs typeface="Courier New" pitchFamily="49" charset="0"/>
              </a:rPr>
              <a:t>xmlAttrs</a:t>
            </a:r>
            <a:r>
              <a:rPr lang="en-US" sz="1300" dirty="0">
                <a:latin typeface="Courier New" pitchFamily="49" charset="0"/>
                <a:cs typeface="Courier New" pitchFamily="49" charset="0"/>
              </a:rPr>
              <a:t>(subs[[</a:t>
            </a:r>
            <a:r>
              <a:rPr lang="en-US" sz="1300" dirty="0" err="1">
                <a:latin typeface="Courier New" pitchFamily="49" charset="0"/>
                <a:cs typeface="Courier New" pitchFamily="49" charset="0"/>
              </a:rPr>
              <a:t>i</a:t>
            </a:r>
            <a:r>
              <a:rPr lang="en-US" sz="1300" dirty="0">
                <a:latin typeface="Courier New" pitchFamily="49" charset="0"/>
                <a:cs typeface="Courier New" pitchFamily="49" charset="0"/>
              </a:rPr>
              <a:t>]])["resource"])</a:t>
            </a:r>
          </a:p>
          <a:p>
            <a:pPr algn="l">
              <a:defRPr/>
            </a:pPr>
            <a:r>
              <a:rPr lang="en-US" sz="1300" dirty="0">
                <a:latin typeface="Courier New" pitchFamily="49" charset="0"/>
                <a:cs typeface="Courier New" pitchFamily="49" charset="0"/>
              </a:rPr>
              <a:t>      u&lt;-c(</a:t>
            </a:r>
            <a:r>
              <a:rPr lang="en-US" sz="1300" dirty="0" err="1">
                <a:latin typeface="Courier New" pitchFamily="49" charset="0"/>
                <a:cs typeface="Courier New" pitchFamily="49" charset="0"/>
              </a:rPr>
              <a:t>u,processOrg</a:t>
            </a:r>
            <a:r>
              <a:rPr lang="en-US" sz="1300" dirty="0">
                <a:latin typeface="Courier New" pitchFamily="49" charset="0"/>
                <a:cs typeface="Courier New" pitchFamily="49" charset="0"/>
              </a:rPr>
              <a:t>(sub.uri))</a:t>
            </a:r>
          </a:p>
          <a:p>
            <a:pPr algn="l">
              <a:defRPr/>
            </a:pPr>
            <a:r>
              <a:rPr lang="en-US" sz="1300" dirty="0">
                <a:latin typeface="Courier New" pitchFamily="49" charset="0"/>
                <a:cs typeface="Courier New" pitchFamily="49" charset="0"/>
              </a:rPr>
              <a:t>    }</a:t>
            </a:r>
          </a:p>
          <a:p>
            <a:pPr algn="l">
              <a:defRPr/>
            </a:pPr>
            <a:r>
              <a:rPr lang="en-US" sz="1300" dirty="0">
                <a:latin typeface="Courier New" pitchFamily="49" charset="0"/>
                <a:cs typeface="Courier New" pitchFamily="49" charset="0"/>
              </a:rPr>
              <a:t>    list(name=</a:t>
            </a:r>
            <a:r>
              <a:rPr lang="en-US" sz="1300" dirty="0" err="1">
                <a:latin typeface="Courier New" pitchFamily="49" charset="0"/>
                <a:cs typeface="Courier New" pitchFamily="49" charset="0"/>
              </a:rPr>
              <a:t>name,subs</a:t>
            </a:r>
            <a:r>
              <a:rPr lang="en-US" sz="1300" dirty="0">
                <a:latin typeface="Courier New" pitchFamily="49" charset="0"/>
                <a:cs typeface="Courier New" pitchFamily="49" charset="0"/>
              </a:rPr>
              <a:t>=u)</a:t>
            </a:r>
          </a:p>
          <a:p>
            <a:pPr algn="l">
              <a:defRPr/>
            </a:pPr>
            <a:r>
              <a:rPr lang="en-US" sz="1300" dirty="0">
                <a:latin typeface="Courier New" pitchFamily="49" charset="0"/>
                <a:cs typeface="Courier New" pitchFamily="49" charset="0"/>
              </a:rPr>
              <a:t>  }</a:t>
            </a:r>
          </a:p>
          <a:p>
            <a:pPr algn="l">
              <a:defRPr/>
            </a:pPr>
            <a:r>
              <a:rPr lang="en-US" sz="1300" dirty="0">
                <a:latin typeface="Courier New" pitchFamily="49" charset="0"/>
                <a:cs typeface="Courier New" pitchFamily="49" charset="0"/>
              </a:rPr>
              <a:t>}</a:t>
            </a:r>
            <a:endParaRPr lang="en-US" sz="1300" baseline="30000" dirty="0"/>
          </a:p>
        </p:txBody>
      </p:sp>
      <p:pic>
        <p:nvPicPr>
          <p:cNvPr id="10245" name="Picture 8" descr="statnet.png"/>
          <p:cNvPicPr>
            <a:picLocks/>
          </p:cNvPicPr>
          <p:nvPr/>
        </p:nvPicPr>
        <p:blipFill>
          <a:blip r:embed="rId5">
            <a:extLst>
              <a:ext uri="{28A0092B-C50C-407E-A947-70E740481C1C}">
                <a14:useLocalDpi xmlns="" xmlns:a14="http://schemas.microsoft.com/office/drawing/2010/main" val="0"/>
              </a:ext>
            </a:extLst>
          </a:blip>
          <a:srcRect/>
          <a:stretch>
            <a:fillRect/>
          </a:stretch>
        </p:blipFill>
        <p:spPr bwMode="auto">
          <a:xfrm>
            <a:off x="6892925" y="3787776"/>
            <a:ext cx="5027612" cy="4740275"/>
          </a:xfrm>
          <a:prstGeom prst="rect">
            <a:avLst/>
          </a:prstGeom>
          <a:noFill/>
          <a:ln w="9525">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pic>
      <p:sp>
        <p:nvSpPr>
          <p:cNvPr id="10246" name="TextBox 9"/>
          <p:cNvSpPr txBox="1">
            <a:spLocks noChangeArrowheads="1"/>
          </p:cNvSpPr>
          <p:nvPr/>
        </p:nvSpPr>
        <p:spPr bwMode="auto">
          <a:xfrm>
            <a:off x="909643" y="7740652"/>
            <a:ext cx="4983157" cy="17932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130025" tIns="65013" rIns="130025" bIns="65013">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dirty="0"/>
              <a:t>VIVO </a:t>
            </a:r>
            <a:r>
              <a:rPr lang="en-US" dirty="0" smtClean="0"/>
              <a:t>produces human and machine readable formats</a:t>
            </a:r>
            <a:endParaRPr lang="en-US" dirty="0"/>
          </a:p>
        </p:txBody>
      </p:sp>
      <p:sp>
        <p:nvSpPr>
          <p:cNvPr id="10247" name="TextBox 10"/>
          <p:cNvSpPr txBox="1">
            <a:spLocks noChangeArrowheads="1"/>
          </p:cNvSpPr>
          <p:nvPr/>
        </p:nvSpPr>
        <p:spPr bwMode="auto">
          <a:xfrm>
            <a:off x="9255129" y="725488"/>
            <a:ext cx="3389313" cy="2347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30025" tIns="65013" rIns="130025" bIns="65013">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a:t>Software reads RDF from VIVO and displays</a:t>
            </a:r>
          </a:p>
        </p:txBody>
      </p:sp>
      <p:cxnSp>
        <p:nvCxnSpPr>
          <p:cNvPr id="12" name="Straight Arrow Connector 11"/>
          <p:cNvCxnSpPr/>
          <p:nvPr/>
        </p:nvCxnSpPr>
        <p:spPr>
          <a:xfrm rot="5400000">
            <a:off x="9526588" y="2657476"/>
            <a:ext cx="1300161" cy="3254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8442329" y="1609725"/>
            <a:ext cx="866775" cy="542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rot="16200000" flipV="1">
            <a:off x="692944" y="6841333"/>
            <a:ext cx="1301750" cy="109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5400000" flipH="1" flipV="1">
            <a:off x="2685260" y="7111206"/>
            <a:ext cx="866775" cy="3254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650874" y="2"/>
            <a:ext cx="11812588" cy="72151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628651" y="5149850"/>
            <a:ext cx="11785600" cy="4603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a:r>
              <a:rPr lang="en-US" smtClean="0"/>
              <a:t>VIVO Searchlight</a:t>
            </a:r>
          </a:p>
        </p:txBody>
      </p:sp>
      <p:pic>
        <p:nvPicPr>
          <p:cNvPr id="8195" name="Picture 2"/>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323852" y="838205"/>
            <a:ext cx="14901862" cy="11810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3276600"/>
            <a:ext cx="11213327" cy="2308324"/>
          </a:xfrm>
          <a:prstGeom prst="rect">
            <a:avLst/>
          </a:prstGeom>
          <a:noFill/>
        </p:spPr>
        <p:txBody>
          <a:bodyPr wrap="none" rtlCol="0">
            <a:spAutoFit/>
          </a:bodyPr>
          <a:lstStyle/>
          <a:p>
            <a:r>
              <a:rPr lang="en-US" sz="7200" dirty="0" smtClean="0"/>
              <a:t>Some Questions </a:t>
            </a:r>
          </a:p>
          <a:p>
            <a:r>
              <a:rPr lang="en-US" sz="7200" dirty="0" smtClean="0"/>
              <a:t>Regarding Data Processes</a:t>
            </a:r>
            <a:endParaRPr lang="en-US" sz="72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3276600"/>
            <a:ext cx="9674443" cy="2308324"/>
          </a:xfrm>
          <a:prstGeom prst="rect">
            <a:avLst/>
          </a:prstGeom>
          <a:noFill/>
        </p:spPr>
        <p:txBody>
          <a:bodyPr wrap="none" rtlCol="0">
            <a:spAutoFit/>
          </a:bodyPr>
          <a:lstStyle/>
          <a:p>
            <a:r>
              <a:rPr lang="en-US" sz="7200" dirty="0" smtClean="0"/>
              <a:t>Shared Understanding </a:t>
            </a:r>
          </a:p>
          <a:p>
            <a:r>
              <a:rPr lang="en-US" sz="7200" dirty="0" smtClean="0"/>
              <a:t>of Data</a:t>
            </a:r>
            <a:endParaRPr lang="en-US" sz="7200" dirty="0"/>
          </a:p>
        </p:txBody>
      </p:sp>
      <p:pic>
        <p:nvPicPr>
          <p:cNvPr id="1026" name="Picture 2"/>
          <p:cNvPicPr>
            <a:picLocks noChangeAspect="1" noChangeArrowheads="1"/>
          </p:cNvPicPr>
          <p:nvPr/>
        </p:nvPicPr>
        <p:blipFill>
          <a:blip r:embed="rId2"/>
          <a:srcRect/>
          <a:stretch>
            <a:fillRect/>
          </a:stretch>
        </p:blipFill>
        <p:spPr bwMode="auto">
          <a:xfrm>
            <a:off x="-2449438" y="0"/>
            <a:ext cx="17317963" cy="9753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4000" y="3276600"/>
            <a:ext cx="5109091" cy="1200329"/>
          </a:xfrm>
          <a:prstGeom prst="rect">
            <a:avLst/>
          </a:prstGeom>
          <a:noFill/>
        </p:spPr>
        <p:txBody>
          <a:bodyPr wrap="none" rtlCol="0">
            <a:spAutoFit/>
          </a:bodyPr>
          <a:lstStyle/>
          <a:p>
            <a:r>
              <a:rPr lang="en-US" sz="7200" dirty="0" smtClean="0"/>
              <a:t>Provenance</a:t>
            </a:r>
            <a:endParaRPr lang="en-US" sz="7200" dirty="0"/>
          </a:p>
        </p:txBody>
      </p:sp>
      <p:pic>
        <p:nvPicPr>
          <p:cNvPr id="3" name="Picture 2" descr="DSCN2527.JPG"/>
          <p:cNvPicPr>
            <a:picLocks noChangeAspect="1"/>
          </p:cNvPicPr>
          <p:nvPr/>
        </p:nvPicPr>
        <p:blipFill>
          <a:blip r:embed="rId2"/>
          <a:stretch>
            <a:fillRect/>
          </a:stretch>
        </p:blipFill>
        <p:spPr>
          <a:xfrm>
            <a:off x="0" y="-8128"/>
            <a:ext cx="13004799" cy="9769856"/>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8800" y="3276600"/>
            <a:ext cx="4801315" cy="1200329"/>
          </a:xfrm>
          <a:prstGeom prst="rect">
            <a:avLst/>
          </a:prstGeom>
          <a:noFill/>
        </p:spPr>
        <p:txBody>
          <a:bodyPr wrap="none" rtlCol="0">
            <a:spAutoFit/>
          </a:bodyPr>
          <a:lstStyle/>
          <a:p>
            <a:r>
              <a:rPr lang="en-US" sz="7200" dirty="0" smtClean="0"/>
              <a:t>Who pays?</a:t>
            </a:r>
            <a:endParaRPr lang="en-US" sz="7200" dirty="0"/>
          </a:p>
        </p:txBody>
      </p:sp>
      <p:pic>
        <p:nvPicPr>
          <p:cNvPr id="3" name="Picture 2" descr="84949844.jpg"/>
          <p:cNvPicPr>
            <a:picLocks noChangeAspect="1"/>
          </p:cNvPicPr>
          <p:nvPr/>
        </p:nvPicPr>
        <p:blipFill>
          <a:blip r:embed="rId2"/>
          <a:stretch>
            <a:fillRect/>
          </a:stretch>
        </p:blipFill>
        <p:spPr>
          <a:xfrm>
            <a:off x="-812800" y="0"/>
            <a:ext cx="14630400" cy="9753600"/>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p:cNvPicPr>
          <p:nvPr/>
        </p:nvPicPr>
        <p:blipFill>
          <a:blip r:embed="rId2"/>
          <a:stretch>
            <a:fillRect/>
          </a:stretch>
        </p:blipFill>
        <p:spPr bwMode="auto">
          <a:xfrm>
            <a:off x="-421476" y="0"/>
            <a:ext cx="13748567" cy="9753600"/>
          </a:xfrm>
          <a:prstGeom prst="rect">
            <a:avLst/>
          </a:prstGeom>
          <a:noFill/>
          <a:ln>
            <a:noFill/>
          </a:ln>
          <a:effectLst/>
          <a:extLst>
            <a:ext uri="{909E8E84-426E-40DD-AFC4-6F175D3DCCD1}">
              <a14:hiddenFill xmlns="" xmlns:a14="http://schemas.microsoft.com/office/drawing/2010/main">
                <a:solidFill>
                  <a:srgbClr val="095CC4"/>
                </a:solidFill>
              </a14:hiddenFill>
            </a:ext>
            <a:ext uri="{91240B29-F687-4F45-9708-019B960494DF}">
              <a14:hiddenLine xmlns="" xmlns:a14="http://schemas.microsoft.com/office/drawing/2010/main" w="12700">
                <a:solidFill>
                  <a:schemeClr val="tx1"/>
                </a:solidFill>
                <a:miter lim="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a:spLocks noChangeArrowheads="1"/>
          </p:cNvSpPr>
          <p:nvPr/>
        </p:nvSpPr>
        <p:spPr bwMode="auto">
          <a:xfrm>
            <a:off x="254000" y="8830286"/>
            <a:ext cx="12457226" cy="9233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5" tIns="45712" rIns="91425" bIns="45712">
            <a:spAutoFit/>
          </a:bodyPr>
          <a:lstStyle>
            <a:lvl1pPr eaLnBrk="0">
              <a:defRPr sz="3600">
                <a:solidFill>
                  <a:srgbClr val="000000"/>
                </a:solidFill>
                <a:latin typeface="Helvetica Light" charset="0"/>
                <a:ea typeface="Helvetica Light" charset="0"/>
                <a:cs typeface="Helvetica Light" charset="0"/>
                <a:sym typeface="Helvetica Light" charset="0"/>
              </a:defRPr>
            </a:lvl1pPr>
            <a:lvl2pPr marL="742950" indent="-285750" eaLnBrk="0">
              <a:defRPr sz="3600">
                <a:solidFill>
                  <a:srgbClr val="000000"/>
                </a:solidFill>
                <a:latin typeface="Helvetica Light" charset="0"/>
                <a:ea typeface="Helvetica Light" charset="0"/>
                <a:cs typeface="Helvetica Light" charset="0"/>
                <a:sym typeface="Helvetica Light" charset="0"/>
              </a:defRPr>
            </a:lvl2pPr>
            <a:lvl3pPr marL="1143000" indent="-228600" eaLnBrk="0">
              <a:defRPr sz="3600">
                <a:solidFill>
                  <a:srgbClr val="000000"/>
                </a:solidFill>
                <a:latin typeface="Helvetica Light" charset="0"/>
                <a:ea typeface="Helvetica Light" charset="0"/>
                <a:cs typeface="Helvetica Light" charset="0"/>
                <a:sym typeface="Helvetica Light" charset="0"/>
              </a:defRPr>
            </a:lvl3pPr>
            <a:lvl4pPr marL="1600200" indent="-228600" eaLnBrk="0">
              <a:defRPr sz="3600">
                <a:solidFill>
                  <a:srgbClr val="000000"/>
                </a:solidFill>
                <a:latin typeface="Helvetica Light" charset="0"/>
                <a:ea typeface="Helvetica Light" charset="0"/>
                <a:cs typeface="Helvetica Light" charset="0"/>
                <a:sym typeface="Helvetica Light" charset="0"/>
              </a:defRPr>
            </a:lvl4pPr>
            <a:lvl5pPr marL="2057400" indent="-228600" eaLnBrk="0">
              <a:defRPr sz="3600">
                <a:solidFill>
                  <a:srgbClr val="000000"/>
                </a:solidFill>
                <a:latin typeface="Helvetica Light" charset="0"/>
                <a:ea typeface="Helvetica Light" charset="0"/>
                <a:cs typeface="Helvetica Light" charset="0"/>
                <a:sym typeface="Helvetica Light" charset="0"/>
              </a:defRPr>
            </a:lvl5pPr>
            <a:lvl6pPr marL="25146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6pPr>
            <a:lvl7pPr marL="29718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7pPr>
            <a:lvl8pPr marL="34290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8pPr>
            <a:lvl9pPr marL="3886200" indent="-228600" algn="ctr" defTabSz="584200" eaLnBrk="0" fontAlgn="base" hangingPunct="0">
              <a:spcBef>
                <a:spcPct val="0"/>
              </a:spcBef>
              <a:spcAft>
                <a:spcPct val="0"/>
              </a:spcAft>
              <a:defRPr sz="3600">
                <a:solidFill>
                  <a:srgbClr val="000000"/>
                </a:solidFill>
                <a:latin typeface="Helvetica Light" charset="0"/>
                <a:ea typeface="Helvetica Light" charset="0"/>
                <a:cs typeface="Helvetica Light" charset="0"/>
                <a:sym typeface="Helvetica Light" charset="0"/>
              </a:defRPr>
            </a:lvl9pPr>
          </a:lstStyle>
          <a:p>
            <a:pPr eaLnBrk="1"/>
            <a:r>
              <a:rPr lang="en-US" sz="5400" b="1" dirty="0">
                <a:effectLst>
                  <a:outerShdw blurRad="38100" dist="38100" dir="2700000" algn="tl">
                    <a:srgbClr val="000000">
                      <a:alpha val="43137"/>
                    </a:srgbClr>
                  </a:outerShdw>
                </a:effectLst>
              </a:rPr>
              <a:t>http://vivo.ufl.edu/individual/mconlon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eratingroom.jpg"/>
          <p:cNvPicPr>
            <a:picLocks noChangeAspect="1"/>
          </p:cNvPicPr>
          <p:nvPr/>
        </p:nvPicPr>
        <p:blipFill>
          <a:blip r:embed="rId3" cstate="print"/>
          <a:stretch>
            <a:fillRect/>
          </a:stretch>
        </p:blipFill>
        <p:spPr>
          <a:xfrm>
            <a:off x="-1721220" y="0"/>
            <a:ext cx="14726023" cy="9753600"/>
          </a:xfrm>
          <a:prstGeom prst="rect">
            <a:avLst/>
          </a:prstGeom>
        </p:spPr>
      </p:pic>
    </p:spTree>
    <p:extLst>
      <p:ext uri="{BB962C8B-B14F-4D97-AF65-F5344CB8AC3E}">
        <p14:creationId xmlns="" xmlns:p14="http://schemas.microsoft.com/office/powerpoint/2010/main" val="7922319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HC close-up.jpg"/>
          <p:cNvPicPr>
            <a:picLocks noChangeAspect="1"/>
          </p:cNvPicPr>
          <p:nvPr/>
        </p:nvPicPr>
        <p:blipFill>
          <a:blip r:embed="rId2"/>
          <a:stretch>
            <a:fillRect/>
          </a:stretch>
        </p:blipFill>
        <p:spPr>
          <a:xfrm>
            <a:off x="3379" y="0"/>
            <a:ext cx="17326916" cy="97536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926081"/>
            <a:ext cx="13004800" cy="1707135"/>
          </a:xfrm>
          <a:prstGeom prst="rect">
            <a:avLst/>
          </a:prstGeom>
          <a:noFill/>
        </p:spPr>
        <p:txBody>
          <a:bodyPr wrap="square" lIns="130046" tIns="65023" rIns="130046" bIns="65023" rtlCol="0">
            <a:spAutoFit/>
          </a:bodyPr>
          <a:lstStyle/>
          <a:p>
            <a:pPr algn="ctr"/>
            <a:r>
              <a:rPr lang="en-US" sz="10200" dirty="0" smtClean="0"/>
              <a:t>5. Harvesting</a:t>
            </a:r>
            <a:endParaRPr lang="en-US" sz="10200" dirty="0"/>
          </a:p>
        </p:txBody>
      </p:sp>
      <p:pic>
        <p:nvPicPr>
          <p:cNvPr id="13314" name="Picture 2" descr="http://www.ericsons.co.uk/uploaded_images/CombineHarvester-758595.jpg"/>
          <p:cNvPicPr>
            <a:picLocks noChangeAspect="1" noChangeArrowheads="1"/>
          </p:cNvPicPr>
          <p:nvPr/>
        </p:nvPicPr>
        <p:blipFill>
          <a:blip r:embed="rId2" cstate="print"/>
          <a:stretch>
            <a:fillRect/>
          </a:stretch>
        </p:blipFill>
        <p:spPr bwMode="auto">
          <a:xfrm>
            <a:off x="-1993899" y="-215900"/>
            <a:ext cx="14998700" cy="996950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68400" y="3276600"/>
            <a:ext cx="10854253" cy="2308324"/>
          </a:xfrm>
          <a:prstGeom prst="rect">
            <a:avLst/>
          </a:prstGeom>
          <a:noFill/>
        </p:spPr>
        <p:txBody>
          <a:bodyPr wrap="none" rtlCol="0">
            <a:spAutoFit/>
          </a:bodyPr>
          <a:lstStyle/>
          <a:p>
            <a:r>
              <a:rPr lang="en-US" sz="7200" dirty="0" smtClean="0"/>
              <a:t>Get a world map showing </a:t>
            </a:r>
          </a:p>
          <a:p>
            <a:r>
              <a:rPr lang="en-US" sz="7200" dirty="0" smtClean="0"/>
              <a:t>temperature sensors</a:t>
            </a:r>
            <a:endParaRPr lang="en-US" sz="7200" dirty="0"/>
          </a:p>
        </p:txBody>
      </p:sp>
      <p:pic>
        <p:nvPicPr>
          <p:cNvPr id="3" name="Picture 2" descr="Annual_Average_Temperature_Map.jpg"/>
          <p:cNvPicPr>
            <a:picLocks noChangeAspect="1"/>
          </p:cNvPicPr>
          <p:nvPr/>
        </p:nvPicPr>
        <p:blipFill>
          <a:blip r:embed="rId2"/>
          <a:stretch>
            <a:fillRect/>
          </a:stretch>
        </p:blipFill>
        <p:spPr>
          <a:xfrm>
            <a:off x="406400" y="225969"/>
            <a:ext cx="12344400" cy="952763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hrismirig.files.wordpress.com/2010/06/img00062-20100613-1004.jpg"/>
          <p:cNvPicPr>
            <a:picLocks noChangeAspect="1" noChangeArrowheads="1"/>
          </p:cNvPicPr>
          <p:nvPr/>
        </p:nvPicPr>
        <p:blipFill>
          <a:blip r:embed="rId2"/>
          <a:srcRect/>
          <a:stretch>
            <a:fillRect/>
          </a:stretch>
        </p:blipFill>
        <p:spPr bwMode="auto">
          <a:xfrm>
            <a:off x="0" y="0"/>
            <a:ext cx="13004800" cy="97536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9000" y="3124200"/>
            <a:ext cx="8783175" cy="2800767"/>
          </a:xfrm>
          <a:prstGeom prst="rect">
            <a:avLst/>
          </a:prstGeom>
          <a:noFill/>
        </p:spPr>
        <p:txBody>
          <a:bodyPr wrap="none" rtlCol="0">
            <a:spAutoFit/>
          </a:bodyPr>
          <a:lstStyle/>
          <a:p>
            <a:r>
              <a:rPr lang="en-US" sz="8800" dirty="0" smtClean="0"/>
              <a:t>What are the </a:t>
            </a:r>
          </a:p>
          <a:p>
            <a:r>
              <a:rPr lang="en-US" sz="8800" dirty="0" smtClean="0"/>
              <a:t>Data Processes?</a:t>
            </a:r>
            <a:endParaRPr lang="en-US" sz="8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p:cNvPicPr>
          <p:nvPr/>
        </p:nvPicPr>
        <p:blipFill>
          <a:blip r:embed="rId2">
            <a:extLst>
              <a:ext uri="{28A0092B-C50C-407E-A947-70E740481C1C}">
                <a14:useLocalDpi xmlns="" xmlns:a14="http://schemas.microsoft.com/office/drawing/2010/main" val="0"/>
              </a:ext>
            </a:extLst>
          </a:blip>
          <a:srcRect/>
          <a:stretch>
            <a:fillRect/>
          </a:stretch>
        </p:blipFill>
        <p:spPr bwMode="auto">
          <a:xfrm>
            <a:off x="254001" y="1143004"/>
            <a:ext cx="12925424" cy="7381875"/>
          </a:xfrm>
          <a:prstGeom prst="rect">
            <a:avLst/>
          </a:prstGeom>
          <a:noFill/>
          <a:ln>
            <a:noFill/>
          </a:ln>
          <a:effectLst/>
          <a:extLst>
            <a:ext uri="{909E8E84-426E-40DD-AFC4-6F175D3DCCD1}">
              <a14:hiddenFill xmlns="" xmlns:a14="http://schemas.microsoft.com/office/drawing/2010/main">
                <a:solidFill>
                  <a:srgbClr val="095CC4"/>
                </a:solidFill>
              </a14:hiddenFill>
            </a:ext>
            <a:ext uri="{91240B29-F687-4F45-9708-019B960494DF}">
              <a14:hiddenLine xmlns="" xmlns:a14="http://schemas.microsoft.com/office/drawing/2010/main" w="12700">
                <a:solidFill>
                  <a:schemeClr val="tx1"/>
                </a:solidFill>
                <a:miter lim="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a:noFill/>
        </a:ln>
        <a:effectLst/>
        <a:extLst>
          <a:ext uri="{91240B29-F687-4F45-9708-019B960494DF}">
            <a14:hiddenLine xmlns=""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a:noFill/>
        </a:ln>
        <a:effectLst/>
        <a:extLst>
          <a:ext uri="{91240B29-F687-4F45-9708-019B960494DF}">
            <a14:hiddenLine xmlns=""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2.xml><?xml version="1.0" encoding="utf-8"?>
<a:theme xmlns:a="http://schemas.openxmlformats.org/drawingml/2006/main" name="1_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Helvetica Light"/>
        <a:ea typeface="Helvetica Light"/>
        <a:cs typeface="Helvetica Light"/>
      </a:majorFont>
      <a:minorFont>
        <a:latin typeface="Helvetica Light"/>
        <a:ea typeface="Helvetica Light"/>
        <a:cs typeface="Helvetica Ligh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CC4"/>
        </a:solidFill>
        <a:ln>
          <a:noFill/>
        </a:ln>
        <a:effectLst/>
        <a:extLst>
          <a:ext uri="{91240B29-F687-4F45-9708-019B960494DF}">
            <a14:hiddenLine xmlns=""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spDef>
    <a:lnDef>
      <a:spPr bwMode="auto">
        <a:xfrm>
          <a:off x="0" y="0"/>
          <a:ext cx="1" cy="1"/>
        </a:xfrm>
        <a:custGeom>
          <a:avLst/>
          <a:gdLst/>
          <a:ahLst/>
          <a:cxnLst/>
          <a:rect l="0" t="0" r="0" b="0"/>
          <a:pathLst/>
        </a:custGeom>
        <a:solidFill>
          <a:srgbClr val="095CC4"/>
        </a:solidFill>
        <a:ln>
          <a:noFill/>
        </a:ln>
        <a:effectLst/>
        <a:extLst>
          <a:ext uri="{91240B29-F687-4F45-9708-019B960494DF}">
            <a14:hiddenLine xmlns="" xmlns:a14="http://schemas.microsoft.com/office/drawing/2010/main" w="12700" cap="flat" cmpd="sng" algn="ctr">
              <a:solidFill>
                <a:schemeClr val="tx1"/>
              </a:solidFill>
              <a:prstDash val="solid"/>
              <a:miter lim="0"/>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584200" rtl="0" eaLnBrk="1"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rgbClr val="000000"/>
            </a:solidFill>
            <a:effectLst/>
            <a:latin typeface="Helvetica Light" charset="0"/>
            <a:ea typeface="Helvetica Light" charset="0"/>
            <a:cs typeface="Helvetica Light" charset="0"/>
            <a:sym typeface="Helvetica Light" charset="0"/>
          </a:defRPr>
        </a:defPPr>
      </a:lst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284</TotalTime>
  <Words>667</Words>
  <Application>Microsoft Office PowerPoint</Application>
  <PresentationFormat>Custom</PresentationFormat>
  <Paragraphs>92</Paragraphs>
  <Slides>28</Slides>
  <Notes>8</Notes>
  <HiddenSlides>0</HiddenSlides>
  <MMClips>0</MMClips>
  <ScaleCrop>false</ScaleCrop>
  <HeadingPairs>
    <vt:vector size="4" baseType="variant">
      <vt:variant>
        <vt:lpstr>Theme</vt:lpstr>
      </vt:variant>
      <vt:variant>
        <vt:i4>3</vt:i4>
      </vt:variant>
      <vt:variant>
        <vt:lpstr>Slide Titles</vt:lpstr>
      </vt:variant>
      <vt:variant>
        <vt:i4>28</vt:i4>
      </vt:variant>
    </vt:vector>
  </HeadingPairs>
  <TitlesOfParts>
    <vt:vector size="31" baseType="lpstr">
      <vt:lpstr>Office Theme</vt:lpstr>
      <vt:lpstr>1_Office Theme</vt:lpstr>
      <vt:lpstr>3_Office Theme</vt:lpstr>
      <vt:lpstr>Some Thoughts on Data and eScience</vt:lpstr>
      <vt:lpstr>What Does Data Look Like?</vt:lpstr>
      <vt:lpstr>Slide 3</vt:lpstr>
      <vt:lpstr>Slide 4</vt:lpstr>
      <vt:lpstr>Slide 5</vt:lpstr>
      <vt:lpstr>Slide 6</vt:lpstr>
      <vt:lpstr>Slide 7</vt:lpstr>
      <vt:lpstr>Slide 8</vt:lpstr>
      <vt:lpstr>Slide 9</vt:lpstr>
      <vt:lpstr>Slide 10</vt:lpstr>
      <vt:lpstr>Data Sharing</vt:lpstr>
      <vt:lpstr>Slide 12</vt:lpstr>
      <vt:lpstr>Slide 13</vt:lpstr>
      <vt:lpstr>The Role of the Archive</vt:lpstr>
      <vt:lpstr>A Consumption Scenario</vt:lpstr>
      <vt:lpstr>Data Reasoning</vt:lpstr>
      <vt:lpstr>Slide 17</vt:lpstr>
      <vt:lpstr>Slide 18</vt:lpstr>
      <vt:lpstr>Slide 19</vt:lpstr>
      <vt:lpstr>Slide 20</vt:lpstr>
      <vt:lpstr>Slide 21</vt:lpstr>
      <vt:lpstr>Slide 22</vt:lpstr>
      <vt:lpstr>VIVO Searchlight</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Some thoughts on data and escience</dc:title>
  <dc:subject>Data and eScience</dc:subject>
  <dc:creator>Mike Conlon</dc:creator>
  <cp:keywords>data,escience,semantics, information science</cp:keywords>
  <cp:lastModifiedBy>Mike Conlon</cp:lastModifiedBy>
  <cp:revision>34</cp:revision>
  <dcterms:modified xsi:type="dcterms:W3CDTF">2011-12-06T05:32:28Z</dcterms:modified>
</cp:coreProperties>
</file>