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Access means easy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Reed, Florida Museum of Natural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724" r="-15204" b="14534"/>
          <a:stretch/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8364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3926"/>
          </a:xfrm>
        </p:spPr>
        <p:txBody>
          <a:bodyPr/>
          <a:lstStyle/>
          <a:p>
            <a:r>
              <a:rPr lang="en-US" dirty="0" smtClean="0"/>
              <a:t>Open Access paper in 2007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8" y="1088512"/>
            <a:ext cx="7269564" cy="56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3926"/>
          </a:xfrm>
        </p:spPr>
        <p:txBody>
          <a:bodyPr/>
          <a:lstStyle/>
          <a:p>
            <a:r>
              <a:rPr lang="en-US" dirty="0" smtClean="0"/>
              <a:t>NY 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228"/>
            <a:ext cx="9144000" cy="5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9044"/>
          </a:xfrm>
        </p:spPr>
        <p:txBody>
          <a:bodyPr/>
          <a:lstStyle/>
          <a:p>
            <a:r>
              <a:rPr lang="en-US" dirty="0" smtClean="0"/>
              <a:t>Slashdot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7" y="1013255"/>
            <a:ext cx="6760136" cy="56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9517"/>
          </a:xfrm>
        </p:spPr>
        <p:txBody>
          <a:bodyPr/>
          <a:lstStyle/>
          <a:p>
            <a:r>
              <a:rPr lang="en-US" dirty="0" smtClean="0"/>
              <a:t>Downloads skyrocketed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100"/>
            <a:ext cx="9144000" cy="4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</TotalTime>
  <Words>25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Open Access means easy access</vt:lpstr>
      <vt:lpstr>My Research</vt:lpstr>
      <vt:lpstr>Open Access paper in 2007</vt:lpstr>
      <vt:lpstr>NY Times</vt:lpstr>
      <vt:lpstr>Slashdot</vt:lpstr>
      <vt:lpstr>Downloads skyrocketed</vt:lpstr>
    </vt:vector>
  </TitlesOfParts>
  <Company>Florida Museum of Natural History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means easy access</dc:title>
  <dc:creator>David L. Reed</dc:creator>
  <cp:lastModifiedBy>Windows User</cp:lastModifiedBy>
  <cp:revision>1</cp:revision>
  <dcterms:created xsi:type="dcterms:W3CDTF">2011-10-25T16:17:48Z</dcterms:created>
  <dcterms:modified xsi:type="dcterms:W3CDTF">2011-10-25T16:54:24Z</dcterms:modified>
</cp:coreProperties>
</file>