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9" r:id="rId3"/>
    <p:sldId id="270" r:id="rId4"/>
    <p:sldId id="257" r:id="rId5"/>
    <p:sldId id="262" r:id="rId6"/>
    <p:sldId id="258" r:id="rId7"/>
    <p:sldId id="259" r:id="rId8"/>
    <p:sldId id="260" r:id="rId9"/>
    <p:sldId id="264" r:id="rId10"/>
    <p:sldId id="263" r:id="rId11"/>
    <p:sldId id="265" r:id="rId12"/>
    <p:sldId id="266" r:id="rId13"/>
    <p:sldId id="267" r:id="rId14"/>
    <p:sldId id="261" r:id="rId15"/>
    <p:sldId id="268" r:id="rId1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84547" autoAdjust="0"/>
  </p:normalViewPr>
  <p:slideViewPr>
    <p:cSldViewPr>
      <p:cViewPr varScale="1">
        <p:scale>
          <a:sx n="92" d="100"/>
          <a:sy n="92" d="100"/>
        </p:scale>
        <p:origin x="-264" y="-96"/>
      </p:cViewPr>
      <p:guideLst>
        <p:guide orient="horz" pos="2160"/>
        <p:guide pos="2880"/>
      </p:guideLst>
    </p:cSldViewPr>
  </p:slideViewPr>
  <p:outlineViewPr>
    <p:cViewPr>
      <p:scale>
        <a:sx n="33" d="100"/>
        <a:sy n="33" d="100"/>
      </p:scale>
      <p:origin x="0" y="1159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904" y="-9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8FF33-DAF4-45B4-81EC-1FCE3AA17E2F}"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6383D9D9-C7A9-4FF2-BF9E-D2B658E75282}">
      <dgm:prSet phldrT="[Text]"/>
      <dgm:spPr/>
      <dgm:t>
        <a:bodyPr/>
        <a:lstStyle/>
        <a:p>
          <a:r>
            <a:rPr lang="en-US" dirty="0" smtClean="0"/>
            <a:t>Exclusive Rights</a:t>
          </a:r>
          <a:endParaRPr lang="en-US" dirty="0"/>
        </a:p>
      </dgm:t>
    </dgm:pt>
    <dgm:pt modelId="{30F66F6B-6378-4834-A903-AE4B8C13959D}" type="parTrans" cxnId="{C9BBCA12-6D83-40BF-8330-1C6D7AB1CD47}">
      <dgm:prSet/>
      <dgm:spPr/>
      <dgm:t>
        <a:bodyPr/>
        <a:lstStyle/>
        <a:p>
          <a:endParaRPr lang="en-US"/>
        </a:p>
      </dgm:t>
    </dgm:pt>
    <dgm:pt modelId="{0254AAF3-371F-4D1E-A2CC-4470B5DEBD8F}" type="sibTrans" cxnId="{C9BBCA12-6D83-40BF-8330-1C6D7AB1CD47}">
      <dgm:prSet/>
      <dgm:spPr/>
      <dgm:t>
        <a:bodyPr/>
        <a:lstStyle/>
        <a:p>
          <a:endParaRPr lang="en-US"/>
        </a:p>
      </dgm:t>
    </dgm:pt>
    <dgm:pt modelId="{3522B936-51A0-4222-80B1-CDF736EACD58}">
      <dgm:prSet phldrT="[Text]"/>
      <dgm:spPr/>
      <dgm:t>
        <a:bodyPr/>
        <a:lstStyle/>
        <a:p>
          <a:r>
            <a:rPr lang="en-US" dirty="0" smtClean="0"/>
            <a:t>Repetitive Reproduction</a:t>
          </a:r>
          <a:endParaRPr lang="en-US" dirty="0"/>
        </a:p>
      </dgm:t>
    </dgm:pt>
    <dgm:pt modelId="{B1B609A0-25C2-46A6-B1B2-7DB3F6EF05C0}" type="parTrans" cxnId="{BEC1DC21-98F8-4950-9FA1-AEFCF21B9D95}">
      <dgm:prSet/>
      <dgm:spPr/>
      <dgm:t>
        <a:bodyPr/>
        <a:lstStyle/>
        <a:p>
          <a:endParaRPr lang="en-US"/>
        </a:p>
      </dgm:t>
    </dgm:pt>
    <dgm:pt modelId="{938EDD7E-3247-4BD3-951B-098C300BB959}" type="sibTrans" cxnId="{BEC1DC21-98F8-4950-9FA1-AEFCF21B9D95}">
      <dgm:prSet/>
      <dgm:spPr/>
      <dgm:t>
        <a:bodyPr/>
        <a:lstStyle/>
        <a:p>
          <a:endParaRPr lang="en-US"/>
        </a:p>
      </dgm:t>
    </dgm:pt>
    <dgm:pt modelId="{F8C48311-6076-4689-8F13-28600AB8F436}">
      <dgm:prSet phldrT="[Text]"/>
      <dgm:spPr/>
      <dgm:t>
        <a:bodyPr/>
        <a:lstStyle/>
        <a:p>
          <a:r>
            <a:rPr lang="en-US" dirty="0" smtClean="0"/>
            <a:t>Commercial</a:t>
          </a:r>
          <a:endParaRPr lang="en-US" dirty="0"/>
        </a:p>
      </dgm:t>
    </dgm:pt>
    <dgm:pt modelId="{31F391A0-1494-444D-A9AF-9F7A3F244021}" type="parTrans" cxnId="{C32464AC-338D-44E6-B07C-1C0E511FCC93}">
      <dgm:prSet/>
      <dgm:spPr/>
      <dgm:t>
        <a:bodyPr/>
        <a:lstStyle/>
        <a:p>
          <a:endParaRPr lang="en-US"/>
        </a:p>
      </dgm:t>
    </dgm:pt>
    <dgm:pt modelId="{9A65510E-CDDA-4A36-AADB-25D4AFC8DA25}" type="sibTrans" cxnId="{C32464AC-338D-44E6-B07C-1C0E511FCC93}">
      <dgm:prSet/>
      <dgm:spPr/>
      <dgm:t>
        <a:bodyPr/>
        <a:lstStyle/>
        <a:p>
          <a:endParaRPr lang="en-US"/>
        </a:p>
      </dgm:t>
    </dgm:pt>
    <dgm:pt modelId="{9528A5FA-5DB5-42FF-93E4-F52F11CD4C90}">
      <dgm:prSet phldrT="[Text]"/>
      <dgm:spPr/>
      <dgm:t>
        <a:bodyPr/>
        <a:lstStyle/>
        <a:p>
          <a:r>
            <a:rPr lang="en-US" dirty="0" smtClean="0"/>
            <a:t>Fair Use</a:t>
          </a:r>
          <a:endParaRPr lang="en-US" dirty="0"/>
        </a:p>
      </dgm:t>
    </dgm:pt>
    <dgm:pt modelId="{F3DC7907-0F79-4686-A8D3-8A4C066CA83F}" type="parTrans" cxnId="{430584C4-0BD6-46B6-B347-15D51C2F556D}">
      <dgm:prSet/>
      <dgm:spPr/>
      <dgm:t>
        <a:bodyPr/>
        <a:lstStyle/>
        <a:p>
          <a:endParaRPr lang="en-US"/>
        </a:p>
      </dgm:t>
    </dgm:pt>
    <dgm:pt modelId="{38F7D0D3-382F-4B5E-AA67-B217A9425CD9}" type="sibTrans" cxnId="{430584C4-0BD6-46B6-B347-15D51C2F556D}">
      <dgm:prSet/>
      <dgm:spPr/>
      <dgm:t>
        <a:bodyPr/>
        <a:lstStyle/>
        <a:p>
          <a:endParaRPr lang="en-US"/>
        </a:p>
      </dgm:t>
    </dgm:pt>
    <dgm:pt modelId="{1DFE6AE4-C20D-4075-9FA8-322BD5670DE7}">
      <dgm:prSet phldrT="[Text]"/>
      <dgm:spPr/>
      <dgm:t>
        <a:bodyPr/>
        <a:lstStyle/>
        <a:p>
          <a:r>
            <a:rPr lang="en-US" dirty="0" smtClean="0"/>
            <a:t>Spontaneous</a:t>
          </a:r>
          <a:endParaRPr lang="en-US" dirty="0"/>
        </a:p>
      </dgm:t>
    </dgm:pt>
    <dgm:pt modelId="{1718C11B-256C-4161-82F5-2E692860C137}" type="parTrans" cxnId="{65D7B98F-4497-46B4-A859-15E93B39E960}">
      <dgm:prSet/>
      <dgm:spPr/>
      <dgm:t>
        <a:bodyPr/>
        <a:lstStyle/>
        <a:p>
          <a:endParaRPr lang="en-US"/>
        </a:p>
      </dgm:t>
    </dgm:pt>
    <dgm:pt modelId="{161C55D6-39A2-4A8B-BC6B-A1C9FD7D5D5E}" type="sibTrans" cxnId="{65D7B98F-4497-46B4-A859-15E93B39E960}">
      <dgm:prSet/>
      <dgm:spPr/>
      <dgm:t>
        <a:bodyPr/>
        <a:lstStyle/>
        <a:p>
          <a:endParaRPr lang="en-US"/>
        </a:p>
      </dgm:t>
    </dgm:pt>
    <dgm:pt modelId="{1FA1BCA3-5094-4D54-90FF-22E967260692}">
      <dgm:prSet phldrT="[Text]"/>
      <dgm:spPr/>
      <dgm:t>
        <a:bodyPr/>
        <a:lstStyle/>
        <a:p>
          <a:r>
            <a:rPr lang="en-US" dirty="0" smtClean="0"/>
            <a:t>Transformative</a:t>
          </a:r>
          <a:endParaRPr lang="en-US" dirty="0"/>
        </a:p>
      </dgm:t>
    </dgm:pt>
    <dgm:pt modelId="{639C7456-F40E-4791-B5B6-325A14773E6B}" type="parTrans" cxnId="{CE577FC5-9300-4597-AF50-9438D6AD6462}">
      <dgm:prSet/>
      <dgm:spPr/>
      <dgm:t>
        <a:bodyPr/>
        <a:lstStyle/>
        <a:p>
          <a:endParaRPr lang="en-US"/>
        </a:p>
      </dgm:t>
    </dgm:pt>
    <dgm:pt modelId="{E6A69B61-9788-448D-930C-3C08D1BF7027}" type="sibTrans" cxnId="{CE577FC5-9300-4597-AF50-9438D6AD6462}">
      <dgm:prSet/>
      <dgm:spPr/>
      <dgm:t>
        <a:bodyPr/>
        <a:lstStyle/>
        <a:p>
          <a:endParaRPr lang="en-US"/>
        </a:p>
      </dgm:t>
    </dgm:pt>
    <dgm:pt modelId="{780B4535-B632-4191-9D1E-BE7679B5D8F8}">
      <dgm:prSet phldrT="[Text]"/>
      <dgm:spPr/>
      <dgm:t>
        <a:bodyPr/>
        <a:lstStyle/>
        <a:p>
          <a:r>
            <a:rPr lang="en-US" dirty="0" smtClean="0"/>
            <a:t>Educational</a:t>
          </a:r>
          <a:endParaRPr lang="en-US" dirty="0"/>
        </a:p>
      </dgm:t>
    </dgm:pt>
    <dgm:pt modelId="{BAE0A717-DA19-4486-BE40-0BE449716AC2}" type="parTrans" cxnId="{D7EBA635-485E-4BE0-AF0E-3FAC3288756E}">
      <dgm:prSet/>
      <dgm:spPr/>
      <dgm:t>
        <a:bodyPr/>
        <a:lstStyle/>
        <a:p>
          <a:endParaRPr lang="en-US"/>
        </a:p>
      </dgm:t>
    </dgm:pt>
    <dgm:pt modelId="{C6F3BF27-5A7F-489A-86B9-A3DBB9944DE6}" type="sibTrans" cxnId="{D7EBA635-485E-4BE0-AF0E-3FAC3288756E}">
      <dgm:prSet/>
      <dgm:spPr/>
      <dgm:t>
        <a:bodyPr/>
        <a:lstStyle/>
        <a:p>
          <a:endParaRPr lang="en-US"/>
        </a:p>
      </dgm:t>
    </dgm:pt>
    <dgm:pt modelId="{0CFC6C45-FC5C-4D34-9894-65A4972F7570}" type="pres">
      <dgm:prSet presAssocID="{0658FF33-DAF4-45B4-81EC-1FCE3AA17E2F}" presName="outerComposite" presStyleCnt="0">
        <dgm:presLayoutVars>
          <dgm:chMax val="2"/>
          <dgm:animLvl val="lvl"/>
          <dgm:resizeHandles val="exact"/>
        </dgm:presLayoutVars>
      </dgm:prSet>
      <dgm:spPr/>
      <dgm:t>
        <a:bodyPr/>
        <a:lstStyle/>
        <a:p>
          <a:endParaRPr lang="en-US"/>
        </a:p>
      </dgm:t>
    </dgm:pt>
    <dgm:pt modelId="{8C056073-E8A5-4438-AD26-7952DE40F383}" type="pres">
      <dgm:prSet presAssocID="{0658FF33-DAF4-45B4-81EC-1FCE3AA17E2F}" presName="dummyMaxCanvas" presStyleCnt="0"/>
      <dgm:spPr/>
    </dgm:pt>
    <dgm:pt modelId="{204EBFAB-6B39-452C-81E4-7141658A8CD7}" type="pres">
      <dgm:prSet presAssocID="{0658FF33-DAF4-45B4-81EC-1FCE3AA17E2F}" presName="parentComposite" presStyleCnt="0"/>
      <dgm:spPr/>
    </dgm:pt>
    <dgm:pt modelId="{312985EB-D78B-443F-A183-5E3FF339BE0E}" type="pres">
      <dgm:prSet presAssocID="{0658FF33-DAF4-45B4-81EC-1FCE3AA17E2F}" presName="parent1" presStyleLbl="alignAccFollowNode1" presStyleIdx="0" presStyleCnt="4">
        <dgm:presLayoutVars>
          <dgm:chMax val="4"/>
        </dgm:presLayoutVars>
      </dgm:prSet>
      <dgm:spPr/>
      <dgm:t>
        <a:bodyPr/>
        <a:lstStyle/>
        <a:p>
          <a:endParaRPr lang="en-US"/>
        </a:p>
      </dgm:t>
    </dgm:pt>
    <dgm:pt modelId="{39AC452A-7168-4A33-8304-781607403D16}" type="pres">
      <dgm:prSet presAssocID="{0658FF33-DAF4-45B4-81EC-1FCE3AA17E2F}" presName="parent2" presStyleLbl="alignAccFollowNode1" presStyleIdx="1" presStyleCnt="4">
        <dgm:presLayoutVars>
          <dgm:chMax val="4"/>
        </dgm:presLayoutVars>
      </dgm:prSet>
      <dgm:spPr/>
      <dgm:t>
        <a:bodyPr/>
        <a:lstStyle/>
        <a:p>
          <a:endParaRPr lang="en-US"/>
        </a:p>
      </dgm:t>
    </dgm:pt>
    <dgm:pt modelId="{632FE256-8182-4083-A668-8D12CE10272C}" type="pres">
      <dgm:prSet presAssocID="{0658FF33-DAF4-45B4-81EC-1FCE3AA17E2F}" presName="childrenComposite" presStyleCnt="0"/>
      <dgm:spPr/>
    </dgm:pt>
    <dgm:pt modelId="{95C3CCFC-03CF-422A-8781-8CFE324E4693}" type="pres">
      <dgm:prSet presAssocID="{0658FF33-DAF4-45B4-81EC-1FCE3AA17E2F}" presName="dummyMaxCanvas_ChildArea" presStyleCnt="0"/>
      <dgm:spPr/>
    </dgm:pt>
    <dgm:pt modelId="{DA643E25-4E77-40E6-BF8B-CA712BC5DBAE}" type="pres">
      <dgm:prSet presAssocID="{0658FF33-DAF4-45B4-81EC-1FCE3AA17E2F}" presName="fulcrum" presStyleLbl="alignAccFollowNode1" presStyleIdx="2" presStyleCnt="4"/>
      <dgm:spPr/>
    </dgm:pt>
    <dgm:pt modelId="{256B477B-3BD9-4E70-A55D-BDE5BF76B7E1}" type="pres">
      <dgm:prSet presAssocID="{0658FF33-DAF4-45B4-81EC-1FCE3AA17E2F}" presName="balance_23" presStyleLbl="alignAccFollowNode1" presStyleIdx="3" presStyleCnt="4">
        <dgm:presLayoutVars>
          <dgm:bulletEnabled val="1"/>
        </dgm:presLayoutVars>
      </dgm:prSet>
      <dgm:spPr/>
    </dgm:pt>
    <dgm:pt modelId="{8AAF0E65-A4CB-4057-BC12-D9B812B4A8DB}" type="pres">
      <dgm:prSet presAssocID="{0658FF33-DAF4-45B4-81EC-1FCE3AA17E2F}" presName="right_23_1" presStyleLbl="node1" presStyleIdx="0" presStyleCnt="5">
        <dgm:presLayoutVars>
          <dgm:bulletEnabled val="1"/>
        </dgm:presLayoutVars>
      </dgm:prSet>
      <dgm:spPr/>
      <dgm:t>
        <a:bodyPr/>
        <a:lstStyle/>
        <a:p>
          <a:endParaRPr lang="en-US"/>
        </a:p>
      </dgm:t>
    </dgm:pt>
    <dgm:pt modelId="{551A1DD4-7F93-4C7F-BF09-F534E2DA4D12}" type="pres">
      <dgm:prSet presAssocID="{0658FF33-DAF4-45B4-81EC-1FCE3AA17E2F}" presName="right_23_2" presStyleLbl="node1" presStyleIdx="1" presStyleCnt="5">
        <dgm:presLayoutVars>
          <dgm:bulletEnabled val="1"/>
        </dgm:presLayoutVars>
      </dgm:prSet>
      <dgm:spPr/>
      <dgm:t>
        <a:bodyPr/>
        <a:lstStyle/>
        <a:p>
          <a:endParaRPr lang="en-US"/>
        </a:p>
      </dgm:t>
    </dgm:pt>
    <dgm:pt modelId="{BC09BC6A-A869-465F-B084-F92FA866A6A1}" type="pres">
      <dgm:prSet presAssocID="{0658FF33-DAF4-45B4-81EC-1FCE3AA17E2F}" presName="right_23_3" presStyleLbl="node1" presStyleIdx="2" presStyleCnt="5">
        <dgm:presLayoutVars>
          <dgm:bulletEnabled val="1"/>
        </dgm:presLayoutVars>
      </dgm:prSet>
      <dgm:spPr/>
      <dgm:t>
        <a:bodyPr/>
        <a:lstStyle/>
        <a:p>
          <a:endParaRPr lang="en-US"/>
        </a:p>
      </dgm:t>
    </dgm:pt>
    <dgm:pt modelId="{4D2B1D31-9913-4365-B6D9-7B3C0BEC827B}" type="pres">
      <dgm:prSet presAssocID="{0658FF33-DAF4-45B4-81EC-1FCE3AA17E2F}" presName="left_23_1" presStyleLbl="node1" presStyleIdx="3" presStyleCnt="5">
        <dgm:presLayoutVars>
          <dgm:bulletEnabled val="1"/>
        </dgm:presLayoutVars>
      </dgm:prSet>
      <dgm:spPr/>
      <dgm:t>
        <a:bodyPr/>
        <a:lstStyle/>
        <a:p>
          <a:endParaRPr lang="en-US"/>
        </a:p>
      </dgm:t>
    </dgm:pt>
    <dgm:pt modelId="{FAABEF57-C781-4F76-B2AF-D71E7904D8BB}" type="pres">
      <dgm:prSet presAssocID="{0658FF33-DAF4-45B4-81EC-1FCE3AA17E2F}" presName="left_23_2" presStyleLbl="node1" presStyleIdx="4" presStyleCnt="5">
        <dgm:presLayoutVars>
          <dgm:bulletEnabled val="1"/>
        </dgm:presLayoutVars>
      </dgm:prSet>
      <dgm:spPr/>
      <dgm:t>
        <a:bodyPr/>
        <a:lstStyle/>
        <a:p>
          <a:endParaRPr lang="en-US"/>
        </a:p>
      </dgm:t>
    </dgm:pt>
  </dgm:ptLst>
  <dgm:cxnLst>
    <dgm:cxn modelId="{C32464AC-338D-44E6-B07C-1C0E511FCC93}" srcId="{6383D9D9-C7A9-4FF2-BF9E-D2B658E75282}" destId="{F8C48311-6076-4689-8F13-28600AB8F436}" srcOrd="1" destOrd="0" parTransId="{31F391A0-1494-444D-A9AF-9F7A3F244021}" sibTransId="{9A65510E-CDDA-4A36-AADB-25D4AFC8DA25}"/>
    <dgm:cxn modelId="{C9BBCA12-6D83-40BF-8330-1C6D7AB1CD47}" srcId="{0658FF33-DAF4-45B4-81EC-1FCE3AA17E2F}" destId="{6383D9D9-C7A9-4FF2-BF9E-D2B658E75282}" srcOrd="0" destOrd="0" parTransId="{30F66F6B-6378-4834-A903-AE4B8C13959D}" sibTransId="{0254AAF3-371F-4D1E-A2CC-4470B5DEBD8F}"/>
    <dgm:cxn modelId="{430584C4-0BD6-46B6-B347-15D51C2F556D}" srcId="{0658FF33-DAF4-45B4-81EC-1FCE3AA17E2F}" destId="{9528A5FA-5DB5-42FF-93E4-F52F11CD4C90}" srcOrd="1" destOrd="0" parTransId="{F3DC7907-0F79-4686-A8D3-8A4C066CA83F}" sibTransId="{38F7D0D3-382F-4B5E-AA67-B217A9425CD9}"/>
    <dgm:cxn modelId="{40734773-04A3-49D9-A220-1ED917AF975C}" type="presOf" srcId="{F8C48311-6076-4689-8F13-28600AB8F436}" destId="{FAABEF57-C781-4F76-B2AF-D71E7904D8BB}" srcOrd="0" destOrd="0" presId="urn:microsoft.com/office/officeart/2005/8/layout/balance1"/>
    <dgm:cxn modelId="{65D7B98F-4497-46B4-A859-15E93B39E960}" srcId="{9528A5FA-5DB5-42FF-93E4-F52F11CD4C90}" destId="{1DFE6AE4-C20D-4075-9FA8-322BD5670DE7}" srcOrd="0" destOrd="0" parTransId="{1718C11B-256C-4161-82F5-2E692860C137}" sibTransId="{161C55D6-39A2-4A8B-BC6B-A1C9FD7D5D5E}"/>
    <dgm:cxn modelId="{CE577FC5-9300-4597-AF50-9438D6AD6462}" srcId="{9528A5FA-5DB5-42FF-93E4-F52F11CD4C90}" destId="{1FA1BCA3-5094-4D54-90FF-22E967260692}" srcOrd="1" destOrd="0" parTransId="{639C7456-F40E-4791-B5B6-325A14773E6B}" sibTransId="{E6A69B61-9788-448D-930C-3C08D1BF7027}"/>
    <dgm:cxn modelId="{B90B4751-CD33-48F5-83E1-583CB1098455}" type="presOf" srcId="{3522B936-51A0-4222-80B1-CDF736EACD58}" destId="{4D2B1D31-9913-4365-B6D9-7B3C0BEC827B}" srcOrd="0" destOrd="0" presId="urn:microsoft.com/office/officeart/2005/8/layout/balance1"/>
    <dgm:cxn modelId="{38F918EC-0FB6-41A7-9FC3-3EFC8876317B}" type="presOf" srcId="{1FA1BCA3-5094-4D54-90FF-22E967260692}" destId="{551A1DD4-7F93-4C7F-BF09-F534E2DA4D12}" srcOrd="0" destOrd="0" presId="urn:microsoft.com/office/officeart/2005/8/layout/balance1"/>
    <dgm:cxn modelId="{D7EBA635-485E-4BE0-AF0E-3FAC3288756E}" srcId="{9528A5FA-5DB5-42FF-93E4-F52F11CD4C90}" destId="{780B4535-B632-4191-9D1E-BE7679B5D8F8}" srcOrd="2" destOrd="0" parTransId="{BAE0A717-DA19-4486-BE40-0BE449716AC2}" sibTransId="{C6F3BF27-5A7F-489A-86B9-A3DBB9944DE6}"/>
    <dgm:cxn modelId="{7F03E73F-8696-4C4C-BA10-FF6F69ABEB77}" type="presOf" srcId="{1DFE6AE4-C20D-4075-9FA8-322BD5670DE7}" destId="{8AAF0E65-A4CB-4057-BC12-D9B812B4A8DB}" srcOrd="0" destOrd="0" presId="urn:microsoft.com/office/officeart/2005/8/layout/balance1"/>
    <dgm:cxn modelId="{E2C3D12C-6DDE-4B16-B4BF-9B0F3E248FF8}" type="presOf" srcId="{0658FF33-DAF4-45B4-81EC-1FCE3AA17E2F}" destId="{0CFC6C45-FC5C-4D34-9894-65A4972F7570}" srcOrd="0" destOrd="0" presId="urn:microsoft.com/office/officeart/2005/8/layout/balance1"/>
    <dgm:cxn modelId="{BEC1DC21-98F8-4950-9FA1-AEFCF21B9D95}" srcId="{6383D9D9-C7A9-4FF2-BF9E-D2B658E75282}" destId="{3522B936-51A0-4222-80B1-CDF736EACD58}" srcOrd="0" destOrd="0" parTransId="{B1B609A0-25C2-46A6-B1B2-7DB3F6EF05C0}" sibTransId="{938EDD7E-3247-4BD3-951B-098C300BB959}"/>
    <dgm:cxn modelId="{D605E0C8-C293-471B-8B3B-CB81032A1BFE}" type="presOf" srcId="{780B4535-B632-4191-9D1E-BE7679B5D8F8}" destId="{BC09BC6A-A869-465F-B084-F92FA866A6A1}" srcOrd="0" destOrd="0" presId="urn:microsoft.com/office/officeart/2005/8/layout/balance1"/>
    <dgm:cxn modelId="{133467E4-E7A0-46AF-8E01-C00CEADA6402}" type="presOf" srcId="{9528A5FA-5DB5-42FF-93E4-F52F11CD4C90}" destId="{39AC452A-7168-4A33-8304-781607403D16}" srcOrd="0" destOrd="0" presId="urn:microsoft.com/office/officeart/2005/8/layout/balance1"/>
    <dgm:cxn modelId="{18799582-92A5-4829-A211-3EC6A47E14AC}" type="presOf" srcId="{6383D9D9-C7A9-4FF2-BF9E-D2B658E75282}" destId="{312985EB-D78B-443F-A183-5E3FF339BE0E}" srcOrd="0" destOrd="0" presId="urn:microsoft.com/office/officeart/2005/8/layout/balance1"/>
    <dgm:cxn modelId="{83479BF0-4024-4D5E-926A-623CB8CEA495}" type="presParOf" srcId="{0CFC6C45-FC5C-4D34-9894-65A4972F7570}" destId="{8C056073-E8A5-4438-AD26-7952DE40F383}" srcOrd="0" destOrd="0" presId="urn:microsoft.com/office/officeart/2005/8/layout/balance1"/>
    <dgm:cxn modelId="{5B964210-67CC-4410-9FD8-36497DC00600}" type="presParOf" srcId="{0CFC6C45-FC5C-4D34-9894-65A4972F7570}" destId="{204EBFAB-6B39-452C-81E4-7141658A8CD7}" srcOrd="1" destOrd="0" presId="urn:microsoft.com/office/officeart/2005/8/layout/balance1"/>
    <dgm:cxn modelId="{77602C66-EA26-483A-A962-A03CCE872BDE}" type="presParOf" srcId="{204EBFAB-6B39-452C-81E4-7141658A8CD7}" destId="{312985EB-D78B-443F-A183-5E3FF339BE0E}" srcOrd="0" destOrd="0" presId="urn:microsoft.com/office/officeart/2005/8/layout/balance1"/>
    <dgm:cxn modelId="{7C7FB9A5-6BB0-488B-84F5-1FF911C409BE}" type="presParOf" srcId="{204EBFAB-6B39-452C-81E4-7141658A8CD7}" destId="{39AC452A-7168-4A33-8304-781607403D16}" srcOrd="1" destOrd="0" presId="urn:microsoft.com/office/officeart/2005/8/layout/balance1"/>
    <dgm:cxn modelId="{C2B8AC7B-9AAA-44B5-A282-7B1CE9DCC8AD}" type="presParOf" srcId="{0CFC6C45-FC5C-4D34-9894-65A4972F7570}" destId="{632FE256-8182-4083-A668-8D12CE10272C}" srcOrd="2" destOrd="0" presId="urn:microsoft.com/office/officeart/2005/8/layout/balance1"/>
    <dgm:cxn modelId="{0502D31E-BF80-47C9-BCEE-8EB570D55C10}" type="presParOf" srcId="{632FE256-8182-4083-A668-8D12CE10272C}" destId="{95C3CCFC-03CF-422A-8781-8CFE324E4693}" srcOrd="0" destOrd="0" presId="urn:microsoft.com/office/officeart/2005/8/layout/balance1"/>
    <dgm:cxn modelId="{D095FDB1-0DE1-46BB-B605-CECD3F841395}" type="presParOf" srcId="{632FE256-8182-4083-A668-8D12CE10272C}" destId="{DA643E25-4E77-40E6-BF8B-CA712BC5DBAE}" srcOrd="1" destOrd="0" presId="urn:microsoft.com/office/officeart/2005/8/layout/balance1"/>
    <dgm:cxn modelId="{E9CF6727-9808-404C-A5F3-F571A545F05E}" type="presParOf" srcId="{632FE256-8182-4083-A668-8D12CE10272C}" destId="{256B477B-3BD9-4E70-A55D-BDE5BF76B7E1}" srcOrd="2" destOrd="0" presId="urn:microsoft.com/office/officeart/2005/8/layout/balance1"/>
    <dgm:cxn modelId="{B7C03560-579C-41AB-B158-DAD90DABC3BF}" type="presParOf" srcId="{632FE256-8182-4083-A668-8D12CE10272C}" destId="{8AAF0E65-A4CB-4057-BC12-D9B812B4A8DB}" srcOrd="3" destOrd="0" presId="urn:microsoft.com/office/officeart/2005/8/layout/balance1"/>
    <dgm:cxn modelId="{23EB087B-B6BF-412C-98E7-21623BEE73B1}" type="presParOf" srcId="{632FE256-8182-4083-A668-8D12CE10272C}" destId="{551A1DD4-7F93-4C7F-BF09-F534E2DA4D12}" srcOrd="4" destOrd="0" presId="urn:microsoft.com/office/officeart/2005/8/layout/balance1"/>
    <dgm:cxn modelId="{3AA52F50-E0DE-4925-A286-E215375828DF}" type="presParOf" srcId="{632FE256-8182-4083-A668-8D12CE10272C}" destId="{BC09BC6A-A869-465F-B084-F92FA866A6A1}" srcOrd="5" destOrd="0" presId="urn:microsoft.com/office/officeart/2005/8/layout/balance1"/>
    <dgm:cxn modelId="{3DEAE40A-A1E3-41E5-998F-69D39080B7B6}" type="presParOf" srcId="{632FE256-8182-4083-A668-8D12CE10272C}" destId="{4D2B1D31-9913-4365-B6D9-7B3C0BEC827B}" srcOrd="6" destOrd="0" presId="urn:microsoft.com/office/officeart/2005/8/layout/balance1"/>
    <dgm:cxn modelId="{53FDFF7E-01A5-4FFF-8CB1-0F4F4A8E1539}" type="presParOf" srcId="{632FE256-8182-4083-A668-8D12CE10272C}" destId="{FAABEF57-C781-4F76-B2AF-D71E7904D8BB}"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6FD669-75A4-4691-8EB3-A672A53AC7D3}" type="doc">
      <dgm:prSet loTypeId="urn:microsoft.com/office/officeart/2005/8/layout/balance1" loCatId="relationship" qsTypeId="urn:microsoft.com/office/officeart/2005/8/quickstyle/simple1" qsCatId="simple" csTypeId="urn:microsoft.com/office/officeart/2005/8/colors/accent6_2" csCatId="accent6" phldr="1"/>
      <dgm:spPr/>
      <dgm:t>
        <a:bodyPr/>
        <a:lstStyle/>
        <a:p>
          <a:endParaRPr lang="en-US"/>
        </a:p>
      </dgm:t>
    </dgm:pt>
    <dgm:pt modelId="{477789DF-5EAC-4F8C-A90D-A5326E756CBE}">
      <dgm:prSet phldrT="[Text]"/>
      <dgm:spPr/>
      <dgm:t>
        <a:bodyPr/>
        <a:lstStyle/>
        <a:p>
          <a:r>
            <a:rPr lang="en-US" dirty="0" smtClean="0"/>
            <a:t>Exclusive Rights</a:t>
          </a:r>
          <a:endParaRPr lang="en-US" dirty="0"/>
        </a:p>
      </dgm:t>
    </dgm:pt>
    <dgm:pt modelId="{178C7C76-5486-410D-9FD5-04458C7F9F48}" type="parTrans" cxnId="{EF9AC812-5EEB-4333-836F-749DD3169B32}">
      <dgm:prSet/>
      <dgm:spPr/>
      <dgm:t>
        <a:bodyPr/>
        <a:lstStyle/>
        <a:p>
          <a:endParaRPr lang="en-US"/>
        </a:p>
      </dgm:t>
    </dgm:pt>
    <dgm:pt modelId="{ECDCADD6-578A-4718-B250-0E5469F9FEE3}" type="sibTrans" cxnId="{EF9AC812-5EEB-4333-836F-749DD3169B32}">
      <dgm:prSet/>
      <dgm:spPr/>
      <dgm:t>
        <a:bodyPr/>
        <a:lstStyle/>
        <a:p>
          <a:endParaRPr lang="en-US"/>
        </a:p>
      </dgm:t>
    </dgm:pt>
    <dgm:pt modelId="{5427C69F-BE8D-4288-898B-24F4790A7858}">
      <dgm:prSet phldrT="[Text]"/>
      <dgm:spPr/>
      <dgm:t>
        <a:bodyPr/>
        <a:lstStyle/>
        <a:p>
          <a:r>
            <a:rPr lang="en-US" dirty="0" smtClean="0"/>
            <a:t>Ready market</a:t>
          </a:r>
          <a:endParaRPr lang="en-US" dirty="0"/>
        </a:p>
      </dgm:t>
    </dgm:pt>
    <dgm:pt modelId="{D802FA7B-8173-495B-841F-E2BE53E63F9F}" type="parTrans" cxnId="{80DE33D8-5C23-4703-84AF-25D6256A8432}">
      <dgm:prSet/>
      <dgm:spPr/>
      <dgm:t>
        <a:bodyPr/>
        <a:lstStyle/>
        <a:p>
          <a:endParaRPr lang="en-US"/>
        </a:p>
      </dgm:t>
    </dgm:pt>
    <dgm:pt modelId="{1D6B4975-3C0D-414B-80FE-FBBC4096A09F}" type="sibTrans" cxnId="{80DE33D8-5C23-4703-84AF-25D6256A8432}">
      <dgm:prSet/>
      <dgm:spPr/>
      <dgm:t>
        <a:bodyPr/>
        <a:lstStyle/>
        <a:p>
          <a:endParaRPr lang="en-US"/>
        </a:p>
      </dgm:t>
    </dgm:pt>
    <dgm:pt modelId="{ABBDCDD4-6CDE-4098-BFCA-866A818670DC}">
      <dgm:prSet phldrT="[Text]"/>
      <dgm:spPr/>
      <dgm:t>
        <a:bodyPr/>
        <a:lstStyle/>
        <a:p>
          <a:r>
            <a:rPr lang="en-US" dirty="0" smtClean="0"/>
            <a:t>Fair Use</a:t>
          </a:r>
          <a:endParaRPr lang="en-US" dirty="0"/>
        </a:p>
      </dgm:t>
    </dgm:pt>
    <dgm:pt modelId="{710691F8-D733-4D06-BF1A-E19A1716D294}" type="parTrans" cxnId="{7710614E-06EA-4207-B3D2-C7236C6EF9D3}">
      <dgm:prSet/>
      <dgm:spPr/>
      <dgm:t>
        <a:bodyPr/>
        <a:lstStyle/>
        <a:p>
          <a:endParaRPr lang="en-US"/>
        </a:p>
      </dgm:t>
    </dgm:pt>
    <dgm:pt modelId="{7D1439AC-3314-4E18-B23B-71652FFB2E48}" type="sibTrans" cxnId="{7710614E-06EA-4207-B3D2-C7236C6EF9D3}">
      <dgm:prSet/>
      <dgm:spPr/>
      <dgm:t>
        <a:bodyPr/>
        <a:lstStyle/>
        <a:p>
          <a:endParaRPr lang="en-US"/>
        </a:p>
      </dgm:t>
    </dgm:pt>
    <dgm:pt modelId="{BB47B087-5D6E-494E-9FDC-E8B4D1561C0A}">
      <dgm:prSet phldrT="[Text]"/>
      <dgm:spPr/>
      <dgm:t>
        <a:bodyPr/>
        <a:lstStyle/>
        <a:p>
          <a:r>
            <a:rPr lang="en-US" dirty="0" smtClean="0"/>
            <a:t>Orphan work</a:t>
          </a:r>
          <a:endParaRPr lang="en-US" dirty="0"/>
        </a:p>
      </dgm:t>
    </dgm:pt>
    <dgm:pt modelId="{8B43D751-A7E5-429E-B108-C5F50D26CC67}" type="parTrans" cxnId="{AF13915C-F592-4765-92F2-B51BE5B49430}">
      <dgm:prSet/>
      <dgm:spPr/>
      <dgm:t>
        <a:bodyPr/>
        <a:lstStyle/>
        <a:p>
          <a:endParaRPr lang="en-US"/>
        </a:p>
      </dgm:t>
    </dgm:pt>
    <dgm:pt modelId="{0CAEC6C3-1966-4F20-829C-C97F060AA463}" type="sibTrans" cxnId="{AF13915C-F592-4765-92F2-B51BE5B49430}">
      <dgm:prSet/>
      <dgm:spPr/>
      <dgm:t>
        <a:bodyPr/>
        <a:lstStyle/>
        <a:p>
          <a:endParaRPr lang="en-US"/>
        </a:p>
      </dgm:t>
    </dgm:pt>
    <dgm:pt modelId="{93711D9A-9FB7-4CE7-8228-7410CFEA7A65}">
      <dgm:prSet phldrT="[Text]"/>
      <dgm:spPr/>
      <dgm:t>
        <a:bodyPr/>
        <a:lstStyle/>
        <a:p>
          <a:r>
            <a:rPr lang="en-US" dirty="0" smtClean="0"/>
            <a:t>No viable market</a:t>
          </a:r>
          <a:endParaRPr lang="en-US" dirty="0"/>
        </a:p>
      </dgm:t>
    </dgm:pt>
    <dgm:pt modelId="{D46253CB-3B1F-4A9C-B07C-B607B2082F27}" type="parTrans" cxnId="{ACCBBCF6-DF42-46AC-B046-9465448EFC93}">
      <dgm:prSet/>
      <dgm:spPr/>
      <dgm:t>
        <a:bodyPr/>
        <a:lstStyle/>
        <a:p>
          <a:endParaRPr lang="en-US"/>
        </a:p>
      </dgm:t>
    </dgm:pt>
    <dgm:pt modelId="{7A0F211B-E5D6-4E20-8D19-42FCEF9960D1}" type="sibTrans" cxnId="{ACCBBCF6-DF42-46AC-B046-9465448EFC93}">
      <dgm:prSet/>
      <dgm:spPr/>
      <dgm:t>
        <a:bodyPr/>
        <a:lstStyle/>
        <a:p>
          <a:endParaRPr lang="en-US"/>
        </a:p>
      </dgm:t>
    </dgm:pt>
    <dgm:pt modelId="{ABCC35F5-141E-49FF-8802-B1709F90220E}" type="pres">
      <dgm:prSet presAssocID="{A46FD669-75A4-4691-8EB3-A672A53AC7D3}" presName="outerComposite" presStyleCnt="0">
        <dgm:presLayoutVars>
          <dgm:chMax val="2"/>
          <dgm:animLvl val="lvl"/>
          <dgm:resizeHandles val="exact"/>
        </dgm:presLayoutVars>
      </dgm:prSet>
      <dgm:spPr/>
      <dgm:t>
        <a:bodyPr/>
        <a:lstStyle/>
        <a:p>
          <a:endParaRPr lang="en-US"/>
        </a:p>
      </dgm:t>
    </dgm:pt>
    <dgm:pt modelId="{4655F75A-AF17-430A-BDA2-E796BAE93FDD}" type="pres">
      <dgm:prSet presAssocID="{A46FD669-75A4-4691-8EB3-A672A53AC7D3}" presName="dummyMaxCanvas" presStyleCnt="0"/>
      <dgm:spPr/>
    </dgm:pt>
    <dgm:pt modelId="{CA5E30E2-8477-4525-A143-463374A72864}" type="pres">
      <dgm:prSet presAssocID="{A46FD669-75A4-4691-8EB3-A672A53AC7D3}" presName="parentComposite" presStyleCnt="0"/>
      <dgm:spPr/>
    </dgm:pt>
    <dgm:pt modelId="{10B47817-9C7A-4844-AFF1-517544B14C40}" type="pres">
      <dgm:prSet presAssocID="{A46FD669-75A4-4691-8EB3-A672A53AC7D3}" presName="parent1" presStyleLbl="alignAccFollowNode1" presStyleIdx="0" presStyleCnt="4">
        <dgm:presLayoutVars>
          <dgm:chMax val="4"/>
        </dgm:presLayoutVars>
      </dgm:prSet>
      <dgm:spPr/>
      <dgm:t>
        <a:bodyPr/>
        <a:lstStyle/>
        <a:p>
          <a:endParaRPr lang="en-US"/>
        </a:p>
      </dgm:t>
    </dgm:pt>
    <dgm:pt modelId="{B4D3F296-B419-4ECC-9A1B-46FD97559508}" type="pres">
      <dgm:prSet presAssocID="{A46FD669-75A4-4691-8EB3-A672A53AC7D3}" presName="parent2" presStyleLbl="alignAccFollowNode1" presStyleIdx="1" presStyleCnt="4">
        <dgm:presLayoutVars>
          <dgm:chMax val="4"/>
        </dgm:presLayoutVars>
      </dgm:prSet>
      <dgm:spPr/>
      <dgm:t>
        <a:bodyPr/>
        <a:lstStyle/>
        <a:p>
          <a:endParaRPr lang="en-US"/>
        </a:p>
      </dgm:t>
    </dgm:pt>
    <dgm:pt modelId="{A758D683-4A05-462B-AA4E-1C6E1EF0F547}" type="pres">
      <dgm:prSet presAssocID="{A46FD669-75A4-4691-8EB3-A672A53AC7D3}" presName="childrenComposite" presStyleCnt="0"/>
      <dgm:spPr/>
    </dgm:pt>
    <dgm:pt modelId="{F98AA77B-0766-4321-A458-E16F20BC84F6}" type="pres">
      <dgm:prSet presAssocID="{A46FD669-75A4-4691-8EB3-A672A53AC7D3}" presName="dummyMaxCanvas_ChildArea" presStyleCnt="0"/>
      <dgm:spPr/>
    </dgm:pt>
    <dgm:pt modelId="{AF75B79A-7A41-45EF-AA67-4B57B2566439}" type="pres">
      <dgm:prSet presAssocID="{A46FD669-75A4-4691-8EB3-A672A53AC7D3}" presName="fulcrum" presStyleLbl="alignAccFollowNode1" presStyleIdx="2" presStyleCnt="4"/>
      <dgm:spPr/>
    </dgm:pt>
    <dgm:pt modelId="{92A03119-5389-45B2-8F90-3CB454E57DAF}" type="pres">
      <dgm:prSet presAssocID="{A46FD669-75A4-4691-8EB3-A672A53AC7D3}" presName="balance_12" presStyleLbl="alignAccFollowNode1" presStyleIdx="3" presStyleCnt="4">
        <dgm:presLayoutVars>
          <dgm:bulletEnabled val="1"/>
        </dgm:presLayoutVars>
      </dgm:prSet>
      <dgm:spPr/>
    </dgm:pt>
    <dgm:pt modelId="{61F0085A-AE02-4391-B040-7808A92FCF60}" type="pres">
      <dgm:prSet presAssocID="{A46FD669-75A4-4691-8EB3-A672A53AC7D3}" presName="right_12_1" presStyleLbl="node1" presStyleIdx="0" presStyleCnt="3">
        <dgm:presLayoutVars>
          <dgm:bulletEnabled val="1"/>
        </dgm:presLayoutVars>
      </dgm:prSet>
      <dgm:spPr/>
      <dgm:t>
        <a:bodyPr/>
        <a:lstStyle/>
        <a:p>
          <a:endParaRPr lang="en-US"/>
        </a:p>
      </dgm:t>
    </dgm:pt>
    <dgm:pt modelId="{3229B658-9390-48CA-A5F9-14A3AB69661C}" type="pres">
      <dgm:prSet presAssocID="{A46FD669-75A4-4691-8EB3-A672A53AC7D3}" presName="right_12_2" presStyleLbl="node1" presStyleIdx="1" presStyleCnt="3">
        <dgm:presLayoutVars>
          <dgm:bulletEnabled val="1"/>
        </dgm:presLayoutVars>
      </dgm:prSet>
      <dgm:spPr/>
      <dgm:t>
        <a:bodyPr/>
        <a:lstStyle/>
        <a:p>
          <a:endParaRPr lang="en-US"/>
        </a:p>
      </dgm:t>
    </dgm:pt>
    <dgm:pt modelId="{2F6917B0-7264-40E8-AD14-C0A92A4CFC72}" type="pres">
      <dgm:prSet presAssocID="{A46FD669-75A4-4691-8EB3-A672A53AC7D3}" presName="left_12_1" presStyleLbl="node1" presStyleIdx="2" presStyleCnt="3">
        <dgm:presLayoutVars>
          <dgm:bulletEnabled val="1"/>
        </dgm:presLayoutVars>
      </dgm:prSet>
      <dgm:spPr/>
      <dgm:t>
        <a:bodyPr/>
        <a:lstStyle/>
        <a:p>
          <a:endParaRPr lang="en-US"/>
        </a:p>
      </dgm:t>
    </dgm:pt>
  </dgm:ptLst>
  <dgm:cxnLst>
    <dgm:cxn modelId="{C0111E44-B51A-4FC8-9D87-B0DC2A93AB40}" type="presOf" srcId="{ABBDCDD4-6CDE-4098-BFCA-866A818670DC}" destId="{B4D3F296-B419-4ECC-9A1B-46FD97559508}" srcOrd="0" destOrd="0" presId="urn:microsoft.com/office/officeart/2005/8/layout/balance1"/>
    <dgm:cxn modelId="{148D9A7B-F1A4-4C2E-B26A-F674D07D23CB}" type="presOf" srcId="{A46FD669-75A4-4691-8EB3-A672A53AC7D3}" destId="{ABCC35F5-141E-49FF-8802-B1709F90220E}" srcOrd="0" destOrd="0" presId="urn:microsoft.com/office/officeart/2005/8/layout/balance1"/>
    <dgm:cxn modelId="{CE21801A-7E66-49F2-854C-56411F0963AE}" type="presOf" srcId="{477789DF-5EAC-4F8C-A90D-A5326E756CBE}" destId="{10B47817-9C7A-4844-AFF1-517544B14C40}" srcOrd="0" destOrd="0" presId="urn:microsoft.com/office/officeart/2005/8/layout/balance1"/>
    <dgm:cxn modelId="{80DE33D8-5C23-4703-84AF-25D6256A8432}" srcId="{477789DF-5EAC-4F8C-A90D-A5326E756CBE}" destId="{5427C69F-BE8D-4288-898B-24F4790A7858}" srcOrd="0" destOrd="0" parTransId="{D802FA7B-8173-495B-841F-E2BE53E63F9F}" sibTransId="{1D6B4975-3C0D-414B-80FE-FBBC4096A09F}"/>
    <dgm:cxn modelId="{AF13915C-F592-4765-92F2-B51BE5B49430}" srcId="{ABBDCDD4-6CDE-4098-BFCA-866A818670DC}" destId="{BB47B087-5D6E-494E-9FDC-E8B4D1561C0A}" srcOrd="0" destOrd="0" parTransId="{8B43D751-A7E5-429E-B108-C5F50D26CC67}" sibTransId="{0CAEC6C3-1966-4F20-829C-C97F060AA463}"/>
    <dgm:cxn modelId="{7710614E-06EA-4207-B3D2-C7236C6EF9D3}" srcId="{A46FD669-75A4-4691-8EB3-A672A53AC7D3}" destId="{ABBDCDD4-6CDE-4098-BFCA-866A818670DC}" srcOrd="1" destOrd="0" parTransId="{710691F8-D733-4D06-BF1A-E19A1716D294}" sibTransId="{7D1439AC-3314-4E18-B23B-71652FFB2E48}"/>
    <dgm:cxn modelId="{A3DDE3B3-1D95-433A-A7D0-45C8442C31CD}" type="presOf" srcId="{5427C69F-BE8D-4288-898B-24F4790A7858}" destId="{2F6917B0-7264-40E8-AD14-C0A92A4CFC72}" srcOrd="0" destOrd="0" presId="urn:microsoft.com/office/officeart/2005/8/layout/balance1"/>
    <dgm:cxn modelId="{ACCBBCF6-DF42-46AC-B046-9465448EFC93}" srcId="{ABBDCDD4-6CDE-4098-BFCA-866A818670DC}" destId="{93711D9A-9FB7-4CE7-8228-7410CFEA7A65}" srcOrd="1" destOrd="0" parTransId="{D46253CB-3B1F-4A9C-B07C-B607B2082F27}" sibTransId="{7A0F211B-E5D6-4E20-8D19-42FCEF9960D1}"/>
    <dgm:cxn modelId="{BDB78E9B-0835-4839-8D46-E574DF95B261}" type="presOf" srcId="{93711D9A-9FB7-4CE7-8228-7410CFEA7A65}" destId="{3229B658-9390-48CA-A5F9-14A3AB69661C}" srcOrd="0" destOrd="0" presId="urn:microsoft.com/office/officeart/2005/8/layout/balance1"/>
    <dgm:cxn modelId="{ACBB0271-6909-40C8-9E35-390112F300FD}" type="presOf" srcId="{BB47B087-5D6E-494E-9FDC-E8B4D1561C0A}" destId="{61F0085A-AE02-4391-B040-7808A92FCF60}" srcOrd="0" destOrd="0" presId="urn:microsoft.com/office/officeart/2005/8/layout/balance1"/>
    <dgm:cxn modelId="{EF9AC812-5EEB-4333-836F-749DD3169B32}" srcId="{A46FD669-75A4-4691-8EB3-A672A53AC7D3}" destId="{477789DF-5EAC-4F8C-A90D-A5326E756CBE}" srcOrd="0" destOrd="0" parTransId="{178C7C76-5486-410D-9FD5-04458C7F9F48}" sibTransId="{ECDCADD6-578A-4718-B250-0E5469F9FEE3}"/>
    <dgm:cxn modelId="{789D3418-0EB3-4004-8915-95BF7B544C0D}" type="presParOf" srcId="{ABCC35F5-141E-49FF-8802-B1709F90220E}" destId="{4655F75A-AF17-430A-BDA2-E796BAE93FDD}" srcOrd="0" destOrd="0" presId="urn:microsoft.com/office/officeart/2005/8/layout/balance1"/>
    <dgm:cxn modelId="{58555CD1-948A-40EC-AAA2-948D2C584C56}" type="presParOf" srcId="{ABCC35F5-141E-49FF-8802-B1709F90220E}" destId="{CA5E30E2-8477-4525-A143-463374A72864}" srcOrd="1" destOrd="0" presId="urn:microsoft.com/office/officeart/2005/8/layout/balance1"/>
    <dgm:cxn modelId="{135D5FBC-2FE7-4F81-82E3-46E86A5C6753}" type="presParOf" srcId="{CA5E30E2-8477-4525-A143-463374A72864}" destId="{10B47817-9C7A-4844-AFF1-517544B14C40}" srcOrd="0" destOrd="0" presId="urn:microsoft.com/office/officeart/2005/8/layout/balance1"/>
    <dgm:cxn modelId="{38D90289-F006-4A71-9DD3-800A61DA01DA}" type="presParOf" srcId="{CA5E30E2-8477-4525-A143-463374A72864}" destId="{B4D3F296-B419-4ECC-9A1B-46FD97559508}" srcOrd="1" destOrd="0" presId="urn:microsoft.com/office/officeart/2005/8/layout/balance1"/>
    <dgm:cxn modelId="{C786C8F0-3A97-4530-85DA-28475463C80D}" type="presParOf" srcId="{ABCC35F5-141E-49FF-8802-B1709F90220E}" destId="{A758D683-4A05-462B-AA4E-1C6E1EF0F547}" srcOrd="2" destOrd="0" presId="urn:microsoft.com/office/officeart/2005/8/layout/balance1"/>
    <dgm:cxn modelId="{356CE0C2-3481-4E8E-B07D-0A88E9C31B11}" type="presParOf" srcId="{A758D683-4A05-462B-AA4E-1C6E1EF0F547}" destId="{F98AA77B-0766-4321-A458-E16F20BC84F6}" srcOrd="0" destOrd="0" presId="urn:microsoft.com/office/officeart/2005/8/layout/balance1"/>
    <dgm:cxn modelId="{1B49A14A-3A23-45BB-AD2D-5AB94232044E}" type="presParOf" srcId="{A758D683-4A05-462B-AA4E-1C6E1EF0F547}" destId="{AF75B79A-7A41-45EF-AA67-4B57B2566439}" srcOrd="1" destOrd="0" presId="urn:microsoft.com/office/officeart/2005/8/layout/balance1"/>
    <dgm:cxn modelId="{A25B73C0-1DEB-4DAE-A3B9-E1CA1F48BAAC}" type="presParOf" srcId="{A758D683-4A05-462B-AA4E-1C6E1EF0F547}" destId="{92A03119-5389-45B2-8F90-3CB454E57DAF}" srcOrd="2" destOrd="0" presId="urn:microsoft.com/office/officeart/2005/8/layout/balance1"/>
    <dgm:cxn modelId="{94374BDD-A93B-4467-B065-9F3E53FBFB05}" type="presParOf" srcId="{A758D683-4A05-462B-AA4E-1C6E1EF0F547}" destId="{61F0085A-AE02-4391-B040-7808A92FCF60}" srcOrd="3" destOrd="0" presId="urn:microsoft.com/office/officeart/2005/8/layout/balance1"/>
    <dgm:cxn modelId="{8661A54F-634D-469A-852A-8BCB85779B9A}" type="presParOf" srcId="{A758D683-4A05-462B-AA4E-1C6E1EF0F547}" destId="{3229B658-9390-48CA-A5F9-14A3AB69661C}" srcOrd="4" destOrd="0" presId="urn:microsoft.com/office/officeart/2005/8/layout/balance1"/>
    <dgm:cxn modelId="{392883CB-15D4-45C5-8A85-439F54021A25}" type="presParOf" srcId="{A758D683-4A05-462B-AA4E-1C6E1EF0F547}" destId="{2F6917B0-7264-40E8-AD14-C0A92A4CFC72}" srcOrd="5" destOrd="0" presId="urn:microsoft.com/office/officeart/2005/8/layout/balance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58FF33-DAF4-45B4-81EC-1FCE3AA17E2F}" type="doc">
      <dgm:prSet loTypeId="urn:microsoft.com/office/officeart/2005/8/layout/balance1" loCatId="relationship" qsTypeId="urn:microsoft.com/office/officeart/2005/8/quickstyle/simple1" qsCatId="simple" csTypeId="urn:microsoft.com/office/officeart/2005/8/colors/accent3_2" csCatId="accent3" phldr="1"/>
      <dgm:spPr/>
      <dgm:t>
        <a:bodyPr/>
        <a:lstStyle/>
        <a:p>
          <a:endParaRPr lang="en-US"/>
        </a:p>
      </dgm:t>
    </dgm:pt>
    <dgm:pt modelId="{6383D9D9-C7A9-4FF2-BF9E-D2B658E75282}">
      <dgm:prSet phldrT="[Text]"/>
      <dgm:spPr/>
      <dgm:t>
        <a:bodyPr/>
        <a:lstStyle/>
        <a:p>
          <a:r>
            <a:rPr lang="en-US" dirty="0" smtClean="0"/>
            <a:t>Exclusive Rights</a:t>
          </a:r>
          <a:endParaRPr lang="en-US" dirty="0"/>
        </a:p>
      </dgm:t>
    </dgm:pt>
    <dgm:pt modelId="{30F66F6B-6378-4834-A903-AE4B8C13959D}" type="parTrans" cxnId="{C9BBCA12-6D83-40BF-8330-1C6D7AB1CD47}">
      <dgm:prSet/>
      <dgm:spPr/>
      <dgm:t>
        <a:bodyPr/>
        <a:lstStyle/>
        <a:p>
          <a:endParaRPr lang="en-US"/>
        </a:p>
      </dgm:t>
    </dgm:pt>
    <dgm:pt modelId="{0254AAF3-371F-4D1E-A2CC-4470B5DEBD8F}" type="sibTrans" cxnId="{C9BBCA12-6D83-40BF-8330-1C6D7AB1CD47}">
      <dgm:prSet/>
      <dgm:spPr/>
      <dgm:t>
        <a:bodyPr/>
        <a:lstStyle/>
        <a:p>
          <a:endParaRPr lang="en-US"/>
        </a:p>
      </dgm:t>
    </dgm:pt>
    <dgm:pt modelId="{3522B936-51A0-4222-80B1-CDF736EACD58}">
      <dgm:prSet phldrT="[Text]"/>
      <dgm:spPr/>
      <dgm:t>
        <a:bodyPr/>
        <a:lstStyle/>
        <a:p>
          <a:r>
            <a:rPr lang="en-US" dirty="0" smtClean="0"/>
            <a:t>“Heart  of the Matter”</a:t>
          </a:r>
          <a:endParaRPr lang="en-US" dirty="0"/>
        </a:p>
      </dgm:t>
    </dgm:pt>
    <dgm:pt modelId="{B1B609A0-25C2-46A6-B1B2-7DB3F6EF05C0}" type="parTrans" cxnId="{BEC1DC21-98F8-4950-9FA1-AEFCF21B9D95}">
      <dgm:prSet/>
      <dgm:spPr/>
      <dgm:t>
        <a:bodyPr/>
        <a:lstStyle/>
        <a:p>
          <a:endParaRPr lang="en-US"/>
        </a:p>
      </dgm:t>
    </dgm:pt>
    <dgm:pt modelId="{938EDD7E-3247-4BD3-951B-098C300BB959}" type="sibTrans" cxnId="{BEC1DC21-98F8-4950-9FA1-AEFCF21B9D95}">
      <dgm:prSet/>
      <dgm:spPr/>
      <dgm:t>
        <a:bodyPr/>
        <a:lstStyle/>
        <a:p>
          <a:endParaRPr lang="en-US"/>
        </a:p>
      </dgm:t>
    </dgm:pt>
    <dgm:pt modelId="{F8C48311-6076-4689-8F13-28600AB8F436}">
      <dgm:prSet phldrT="[Text]"/>
      <dgm:spPr/>
      <dgm:t>
        <a:bodyPr/>
        <a:lstStyle/>
        <a:p>
          <a:r>
            <a:rPr lang="en-US" dirty="0" smtClean="0"/>
            <a:t>Large quantity</a:t>
          </a:r>
          <a:endParaRPr lang="en-US" dirty="0"/>
        </a:p>
      </dgm:t>
    </dgm:pt>
    <dgm:pt modelId="{31F391A0-1494-444D-A9AF-9F7A3F244021}" type="parTrans" cxnId="{C32464AC-338D-44E6-B07C-1C0E511FCC93}">
      <dgm:prSet/>
      <dgm:spPr/>
      <dgm:t>
        <a:bodyPr/>
        <a:lstStyle/>
        <a:p>
          <a:endParaRPr lang="en-US"/>
        </a:p>
      </dgm:t>
    </dgm:pt>
    <dgm:pt modelId="{9A65510E-CDDA-4A36-AADB-25D4AFC8DA25}" type="sibTrans" cxnId="{C32464AC-338D-44E6-B07C-1C0E511FCC93}">
      <dgm:prSet/>
      <dgm:spPr/>
      <dgm:t>
        <a:bodyPr/>
        <a:lstStyle/>
        <a:p>
          <a:endParaRPr lang="en-US"/>
        </a:p>
      </dgm:t>
    </dgm:pt>
    <dgm:pt modelId="{9528A5FA-5DB5-42FF-93E4-F52F11CD4C90}">
      <dgm:prSet phldrT="[Text]"/>
      <dgm:spPr/>
      <dgm:t>
        <a:bodyPr/>
        <a:lstStyle/>
        <a:p>
          <a:r>
            <a:rPr lang="en-US" dirty="0" smtClean="0"/>
            <a:t>Fair Use</a:t>
          </a:r>
          <a:endParaRPr lang="en-US" dirty="0"/>
        </a:p>
      </dgm:t>
    </dgm:pt>
    <dgm:pt modelId="{F3DC7907-0F79-4686-A8D3-8A4C066CA83F}" type="parTrans" cxnId="{430584C4-0BD6-46B6-B347-15D51C2F556D}">
      <dgm:prSet/>
      <dgm:spPr/>
      <dgm:t>
        <a:bodyPr/>
        <a:lstStyle/>
        <a:p>
          <a:endParaRPr lang="en-US"/>
        </a:p>
      </dgm:t>
    </dgm:pt>
    <dgm:pt modelId="{38F7D0D3-382F-4B5E-AA67-B217A9425CD9}" type="sibTrans" cxnId="{430584C4-0BD6-46B6-B347-15D51C2F556D}">
      <dgm:prSet/>
      <dgm:spPr/>
      <dgm:t>
        <a:bodyPr/>
        <a:lstStyle/>
        <a:p>
          <a:endParaRPr lang="en-US"/>
        </a:p>
      </dgm:t>
    </dgm:pt>
    <dgm:pt modelId="{1DFE6AE4-C20D-4075-9FA8-322BD5670DE7}">
      <dgm:prSet phldrT="[Text]"/>
      <dgm:spPr/>
      <dgm:t>
        <a:bodyPr/>
        <a:lstStyle/>
        <a:p>
          <a:r>
            <a:rPr lang="en-US" dirty="0" smtClean="0"/>
            <a:t>Not supplemental</a:t>
          </a:r>
          <a:endParaRPr lang="en-US" dirty="0"/>
        </a:p>
      </dgm:t>
    </dgm:pt>
    <dgm:pt modelId="{1718C11B-256C-4161-82F5-2E692860C137}" type="parTrans" cxnId="{65D7B98F-4497-46B4-A859-15E93B39E960}">
      <dgm:prSet/>
      <dgm:spPr/>
      <dgm:t>
        <a:bodyPr/>
        <a:lstStyle/>
        <a:p>
          <a:endParaRPr lang="en-US"/>
        </a:p>
      </dgm:t>
    </dgm:pt>
    <dgm:pt modelId="{161C55D6-39A2-4A8B-BC6B-A1C9FD7D5D5E}" type="sibTrans" cxnId="{65D7B98F-4497-46B4-A859-15E93B39E960}">
      <dgm:prSet/>
      <dgm:spPr/>
      <dgm:t>
        <a:bodyPr/>
        <a:lstStyle/>
        <a:p>
          <a:endParaRPr lang="en-US"/>
        </a:p>
      </dgm:t>
    </dgm:pt>
    <dgm:pt modelId="{1FA1BCA3-5094-4D54-90FF-22E967260692}">
      <dgm:prSet phldrT="[Text]"/>
      <dgm:spPr/>
      <dgm:t>
        <a:bodyPr/>
        <a:lstStyle/>
        <a:p>
          <a:r>
            <a:rPr lang="en-US" dirty="0" smtClean="0"/>
            <a:t>Essential to course</a:t>
          </a:r>
          <a:endParaRPr lang="en-US" dirty="0"/>
        </a:p>
      </dgm:t>
    </dgm:pt>
    <dgm:pt modelId="{639C7456-F40E-4791-B5B6-325A14773E6B}" type="parTrans" cxnId="{CE577FC5-9300-4597-AF50-9438D6AD6462}">
      <dgm:prSet/>
      <dgm:spPr/>
      <dgm:t>
        <a:bodyPr/>
        <a:lstStyle/>
        <a:p>
          <a:endParaRPr lang="en-US"/>
        </a:p>
      </dgm:t>
    </dgm:pt>
    <dgm:pt modelId="{E6A69B61-9788-448D-930C-3C08D1BF7027}" type="sibTrans" cxnId="{CE577FC5-9300-4597-AF50-9438D6AD6462}">
      <dgm:prSet/>
      <dgm:spPr/>
      <dgm:t>
        <a:bodyPr/>
        <a:lstStyle/>
        <a:p>
          <a:endParaRPr lang="en-US"/>
        </a:p>
      </dgm:t>
    </dgm:pt>
    <dgm:pt modelId="{780B4535-B632-4191-9D1E-BE7679B5D8F8}">
      <dgm:prSet phldrT="[Text]"/>
      <dgm:spPr/>
      <dgm:t>
        <a:bodyPr/>
        <a:lstStyle/>
        <a:p>
          <a:r>
            <a:rPr lang="en-US" dirty="0" smtClean="0"/>
            <a:t>Small Quantity</a:t>
          </a:r>
          <a:endParaRPr lang="en-US" dirty="0"/>
        </a:p>
      </dgm:t>
    </dgm:pt>
    <dgm:pt modelId="{BAE0A717-DA19-4486-BE40-0BE449716AC2}" type="parTrans" cxnId="{D7EBA635-485E-4BE0-AF0E-3FAC3288756E}">
      <dgm:prSet/>
      <dgm:spPr/>
      <dgm:t>
        <a:bodyPr/>
        <a:lstStyle/>
        <a:p>
          <a:endParaRPr lang="en-US"/>
        </a:p>
      </dgm:t>
    </dgm:pt>
    <dgm:pt modelId="{C6F3BF27-5A7F-489A-86B9-A3DBB9944DE6}" type="sibTrans" cxnId="{D7EBA635-485E-4BE0-AF0E-3FAC3288756E}">
      <dgm:prSet/>
      <dgm:spPr/>
      <dgm:t>
        <a:bodyPr/>
        <a:lstStyle/>
        <a:p>
          <a:endParaRPr lang="en-US"/>
        </a:p>
      </dgm:t>
    </dgm:pt>
    <dgm:pt modelId="{0CFC6C45-FC5C-4D34-9894-65A4972F7570}" type="pres">
      <dgm:prSet presAssocID="{0658FF33-DAF4-45B4-81EC-1FCE3AA17E2F}" presName="outerComposite" presStyleCnt="0">
        <dgm:presLayoutVars>
          <dgm:chMax val="2"/>
          <dgm:animLvl val="lvl"/>
          <dgm:resizeHandles val="exact"/>
        </dgm:presLayoutVars>
      </dgm:prSet>
      <dgm:spPr/>
      <dgm:t>
        <a:bodyPr/>
        <a:lstStyle/>
        <a:p>
          <a:endParaRPr lang="en-US"/>
        </a:p>
      </dgm:t>
    </dgm:pt>
    <dgm:pt modelId="{8C056073-E8A5-4438-AD26-7952DE40F383}" type="pres">
      <dgm:prSet presAssocID="{0658FF33-DAF4-45B4-81EC-1FCE3AA17E2F}" presName="dummyMaxCanvas" presStyleCnt="0"/>
      <dgm:spPr/>
    </dgm:pt>
    <dgm:pt modelId="{204EBFAB-6B39-452C-81E4-7141658A8CD7}" type="pres">
      <dgm:prSet presAssocID="{0658FF33-DAF4-45B4-81EC-1FCE3AA17E2F}" presName="parentComposite" presStyleCnt="0"/>
      <dgm:spPr/>
    </dgm:pt>
    <dgm:pt modelId="{312985EB-D78B-443F-A183-5E3FF339BE0E}" type="pres">
      <dgm:prSet presAssocID="{0658FF33-DAF4-45B4-81EC-1FCE3AA17E2F}" presName="parent1" presStyleLbl="alignAccFollowNode1" presStyleIdx="0" presStyleCnt="4">
        <dgm:presLayoutVars>
          <dgm:chMax val="4"/>
        </dgm:presLayoutVars>
      </dgm:prSet>
      <dgm:spPr/>
      <dgm:t>
        <a:bodyPr/>
        <a:lstStyle/>
        <a:p>
          <a:endParaRPr lang="en-US"/>
        </a:p>
      </dgm:t>
    </dgm:pt>
    <dgm:pt modelId="{39AC452A-7168-4A33-8304-781607403D16}" type="pres">
      <dgm:prSet presAssocID="{0658FF33-DAF4-45B4-81EC-1FCE3AA17E2F}" presName="parent2" presStyleLbl="alignAccFollowNode1" presStyleIdx="1" presStyleCnt="4">
        <dgm:presLayoutVars>
          <dgm:chMax val="4"/>
        </dgm:presLayoutVars>
      </dgm:prSet>
      <dgm:spPr/>
      <dgm:t>
        <a:bodyPr/>
        <a:lstStyle/>
        <a:p>
          <a:endParaRPr lang="en-US"/>
        </a:p>
      </dgm:t>
    </dgm:pt>
    <dgm:pt modelId="{632FE256-8182-4083-A668-8D12CE10272C}" type="pres">
      <dgm:prSet presAssocID="{0658FF33-DAF4-45B4-81EC-1FCE3AA17E2F}" presName="childrenComposite" presStyleCnt="0"/>
      <dgm:spPr/>
    </dgm:pt>
    <dgm:pt modelId="{95C3CCFC-03CF-422A-8781-8CFE324E4693}" type="pres">
      <dgm:prSet presAssocID="{0658FF33-DAF4-45B4-81EC-1FCE3AA17E2F}" presName="dummyMaxCanvas_ChildArea" presStyleCnt="0"/>
      <dgm:spPr/>
    </dgm:pt>
    <dgm:pt modelId="{DA643E25-4E77-40E6-BF8B-CA712BC5DBAE}" type="pres">
      <dgm:prSet presAssocID="{0658FF33-DAF4-45B4-81EC-1FCE3AA17E2F}" presName="fulcrum" presStyleLbl="alignAccFollowNode1" presStyleIdx="2" presStyleCnt="4"/>
      <dgm:spPr/>
    </dgm:pt>
    <dgm:pt modelId="{256B477B-3BD9-4E70-A55D-BDE5BF76B7E1}" type="pres">
      <dgm:prSet presAssocID="{0658FF33-DAF4-45B4-81EC-1FCE3AA17E2F}" presName="balance_23" presStyleLbl="alignAccFollowNode1" presStyleIdx="3" presStyleCnt="4">
        <dgm:presLayoutVars>
          <dgm:bulletEnabled val="1"/>
        </dgm:presLayoutVars>
      </dgm:prSet>
      <dgm:spPr/>
    </dgm:pt>
    <dgm:pt modelId="{8AAF0E65-A4CB-4057-BC12-D9B812B4A8DB}" type="pres">
      <dgm:prSet presAssocID="{0658FF33-DAF4-45B4-81EC-1FCE3AA17E2F}" presName="right_23_1" presStyleLbl="node1" presStyleIdx="0" presStyleCnt="5">
        <dgm:presLayoutVars>
          <dgm:bulletEnabled val="1"/>
        </dgm:presLayoutVars>
      </dgm:prSet>
      <dgm:spPr/>
      <dgm:t>
        <a:bodyPr/>
        <a:lstStyle/>
        <a:p>
          <a:endParaRPr lang="en-US"/>
        </a:p>
      </dgm:t>
    </dgm:pt>
    <dgm:pt modelId="{551A1DD4-7F93-4C7F-BF09-F534E2DA4D12}" type="pres">
      <dgm:prSet presAssocID="{0658FF33-DAF4-45B4-81EC-1FCE3AA17E2F}" presName="right_23_2" presStyleLbl="node1" presStyleIdx="1" presStyleCnt="5">
        <dgm:presLayoutVars>
          <dgm:bulletEnabled val="1"/>
        </dgm:presLayoutVars>
      </dgm:prSet>
      <dgm:spPr/>
      <dgm:t>
        <a:bodyPr/>
        <a:lstStyle/>
        <a:p>
          <a:endParaRPr lang="en-US"/>
        </a:p>
      </dgm:t>
    </dgm:pt>
    <dgm:pt modelId="{BC09BC6A-A869-465F-B084-F92FA866A6A1}" type="pres">
      <dgm:prSet presAssocID="{0658FF33-DAF4-45B4-81EC-1FCE3AA17E2F}" presName="right_23_3" presStyleLbl="node1" presStyleIdx="2" presStyleCnt="5">
        <dgm:presLayoutVars>
          <dgm:bulletEnabled val="1"/>
        </dgm:presLayoutVars>
      </dgm:prSet>
      <dgm:spPr/>
      <dgm:t>
        <a:bodyPr/>
        <a:lstStyle/>
        <a:p>
          <a:endParaRPr lang="en-US"/>
        </a:p>
      </dgm:t>
    </dgm:pt>
    <dgm:pt modelId="{4D2B1D31-9913-4365-B6D9-7B3C0BEC827B}" type="pres">
      <dgm:prSet presAssocID="{0658FF33-DAF4-45B4-81EC-1FCE3AA17E2F}" presName="left_23_1" presStyleLbl="node1" presStyleIdx="3" presStyleCnt="5">
        <dgm:presLayoutVars>
          <dgm:bulletEnabled val="1"/>
        </dgm:presLayoutVars>
      </dgm:prSet>
      <dgm:spPr/>
      <dgm:t>
        <a:bodyPr/>
        <a:lstStyle/>
        <a:p>
          <a:endParaRPr lang="en-US"/>
        </a:p>
      </dgm:t>
    </dgm:pt>
    <dgm:pt modelId="{FAABEF57-C781-4F76-B2AF-D71E7904D8BB}" type="pres">
      <dgm:prSet presAssocID="{0658FF33-DAF4-45B4-81EC-1FCE3AA17E2F}" presName="left_23_2" presStyleLbl="node1" presStyleIdx="4" presStyleCnt="5">
        <dgm:presLayoutVars>
          <dgm:bulletEnabled val="1"/>
        </dgm:presLayoutVars>
      </dgm:prSet>
      <dgm:spPr/>
      <dgm:t>
        <a:bodyPr/>
        <a:lstStyle/>
        <a:p>
          <a:endParaRPr lang="en-US"/>
        </a:p>
      </dgm:t>
    </dgm:pt>
  </dgm:ptLst>
  <dgm:cxnLst>
    <dgm:cxn modelId="{53CC6BA1-956D-44B6-98FE-9B587E2E0DAD}" type="presOf" srcId="{0658FF33-DAF4-45B4-81EC-1FCE3AA17E2F}" destId="{0CFC6C45-FC5C-4D34-9894-65A4972F7570}" srcOrd="0" destOrd="0" presId="urn:microsoft.com/office/officeart/2005/8/layout/balance1"/>
    <dgm:cxn modelId="{9FF15DB8-EFE0-42DD-94CE-71B5C5E72939}" type="presOf" srcId="{9528A5FA-5DB5-42FF-93E4-F52F11CD4C90}" destId="{39AC452A-7168-4A33-8304-781607403D16}" srcOrd="0" destOrd="0" presId="urn:microsoft.com/office/officeart/2005/8/layout/balance1"/>
    <dgm:cxn modelId="{C32464AC-338D-44E6-B07C-1C0E511FCC93}" srcId="{6383D9D9-C7A9-4FF2-BF9E-D2B658E75282}" destId="{F8C48311-6076-4689-8F13-28600AB8F436}" srcOrd="1" destOrd="0" parTransId="{31F391A0-1494-444D-A9AF-9F7A3F244021}" sibTransId="{9A65510E-CDDA-4A36-AADB-25D4AFC8DA25}"/>
    <dgm:cxn modelId="{49E3CDDA-7584-4680-9144-F5D8E8A1FE88}" type="presOf" srcId="{1FA1BCA3-5094-4D54-90FF-22E967260692}" destId="{551A1DD4-7F93-4C7F-BF09-F534E2DA4D12}" srcOrd="0" destOrd="0" presId="urn:microsoft.com/office/officeart/2005/8/layout/balance1"/>
    <dgm:cxn modelId="{C9BBCA12-6D83-40BF-8330-1C6D7AB1CD47}" srcId="{0658FF33-DAF4-45B4-81EC-1FCE3AA17E2F}" destId="{6383D9D9-C7A9-4FF2-BF9E-D2B658E75282}" srcOrd="0" destOrd="0" parTransId="{30F66F6B-6378-4834-A903-AE4B8C13959D}" sibTransId="{0254AAF3-371F-4D1E-A2CC-4470B5DEBD8F}"/>
    <dgm:cxn modelId="{430584C4-0BD6-46B6-B347-15D51C2F556D}" srcId="{0658FF33-DAF4-45B4-81EC-1FCE3AA17E2F}" destId="{9528A5FA-5DB5-42FF-93E4-F52F11CD4C90}" srcOrd="1" destOrd="0" parTransId="{F3DC7907-0F79-4686-A8D3-8A4C066CA83F}" sibTransId="{38F7D0D3-382F-4B5E-AA67-B217A9425CD9}"/>
    <dgm:cxn modelId="{50E784AB-E910-4175-8CD3-2B5E63701A89}" type="presOf" srcId="{6383D9D9-C7A9-4FF2-BF9E-D2B658E75282}" destId="{312985EB-D78B-443F-A183-5E3FF339BE0E}" srcOrd="0" destOrd="0" presId="urn:microsoft.com/office/officeart/2005/8/layout/balance1"/>
    <dgm:cxn modelId="{65D7B98F-4497-46B4-A859-15E93B39E960}" srcId="{9528A5FA-5DB5-42FF-93E4-F52F11CD4C90}" destId="{1DFE6AE4-C20D-4075-9FA8-322BD5670DE7}" srcOrd="0" destOrd="0" parTransId="{1718C11B-256C-4161-82F5-2E692860C137}" sibTransId="{161C55D6-39A2-4A8B-BC6B-A1C9FD7D5D5E}"/>
    <dgm:cxn modelId="{CE577FC5-9300-4597-AF50-9438D6AD6462}" srcId="{9528A5FA-5DB5-42FF-93E4-F52F11CD4C90}" destId="{1FA1BCA3-5094-4D54-90FF-22E967260692}" srcOrd="1" destOrd="0" parTransId="{639C7456-F40E-4791-B5B6-325A14773E6B}" sibTransId="{E6A69B61-9788-448D-930C-3C08D1BF7027}"/>
    <dgm:cxn modelId="{BCA4B208-C0BC-41B4-AAF2-39FB86D5F936}" type="presOf" srcId="{F8C48311-6076-4689-8F13-28600AB8F436}" destId="{FAABEF57-C781-4F76-B2AF-D71E7904D8BB}" srcOrd="0" destOrd="0" presId="urn:microsoft.com/office/officeart/2005/8/layout/balance1"/>
    <dgm:cxn modelId="{D7EBA635-485E-4BE0-AF0E-3FAC3288756E}" srcId="{9528A5FA-5DB5-42FF-93E4-F52F11CD4C90}" destId="{780B4535-B632-4191-9D1E-BE7679B5D8F8}" srcOrd="2" destOrd="0" parTransId="{BAE0A717-DA19-4486-BE40-0BE449716AC2}" sibTransId="{C6F3BF27-5A7F-489A-86B9-A3DBB9944DE6}"/>
    <dgm:cxn modelId="{F4F05D65-B053-45CA-82BC-B1BF4E18BBAF}" type="presOf" srcId="{1DFE6AE4-C20D-4075-9FA8-322BD5670DE7}" destId="{8AAF0E65-A4CB-4057-BC12-D9B812B4A8DB}" srcOrd="0" destOrd="0" presId="urn:microsoft.com/office/officeart/2005/8/layout/balance1"/>
    <dgm:cxn modelId="{BEC1DC21-98F8-4950-9FA1-AEFCF21B9D95}" srcId="{6383D9D9-C7A9-4FF2-BF9E-D2B658E75282}" destId="{3522B936-51A0-4222-80B1-CDF736EACD58}" srcOrd="0" destOrd="0" parTransId="{B1B609A0-25C2-46A6-B1B2-7DB3F6EF05C0}" sibTransId="{938EDD7E-3247-4BD3-951B-098C300BB959}"/>
    <dgm:cxn modelId="{E37250C1-FB00-4B2F-8BE0-B21ACD60696D}" type="presOf" srcId="{3522B936-51A0-4222-80B1-CDF736EACD58}" destId="{4D2B1D31-9913-4365-B6D9-7B3C0BEC827B}" srcOrd="0" destOrd="0" presId="urn:microsoft.com/office/officeart/2005/8/layout/balance1"/>
    <dgm:cxn modelId="{F80312C0-65C0-454C-B613-C7E3BE98A206}" type="presOf" srcId="{780B4535-B632-4191-9D1E-BE7679B5D8F8}" destId="{BC09BC6A-A869-465F-B084-F92FA866A6A1}" srcOrd="0" destOrd="0" presId="urn:microsoft.com/office/officeart/2005/8/layout/balance1"/>
    <dgm:cxn modelId="{278A0981-9A42-4B7B-833B-DCE5AC7334AD}" type="presParOf" srcId="{0CFC6C45-FC5C-4D34-9894-65A4972F7570}" destId="{8C056073-E8A5-4438-AD26-7952DE40F383}" srcOrd="0" destOrd="0" presId="urn:microsoft.com/office/officeart/2005/8/layout/balance1"/>
    <dgm:cxn modelId="{9B3F8EF7-5F60-439C-97F3-17A71F5316A5}" type="presParOf" srcId="{0CFC6C45-FC5C-4D34-9894-65A4972F7570}" destId="{204EBFAB-6B39-452C-81E4-7141658A8CD7}" srcOrd="1" destOrd="0" presId="urn:microsoft.com/office/officeart/2005/8/layout/balance1"/>
    <dgm:cxn modelId="{5898F0A0-A083-43AA-A23F-65B1C218C7F7}" type="presParOf" srcId="{204EBFAB-6B39-452C-81E4-7141658A8CD7}" destId="{312985EB-D78B-443F-A183-5E3FF339BE0E}" srcOrd="0" destOrd="0" presId="urn:microsoft.com/office/officeart/2005/8/layout/balance1"/>
    <dgm:cxn modelId="{0095B6C6-5D79-4A02-A6EE-527B9DC7CE81}" type="presParOf" srcId="{204EBFAB-6B39-452C-81E4-7141658A8CD7}" destId="{39AC452A-7168-4A33-8304-781607403D16}" srcOrd="1" destOrd="0" presId="urn:microsoft.com/office/officeart/2005/8/layout/balance1"/>
    <dgm:cxn modelId="{0F4E1EE8-0F9A-4C89-8FFF-BFF444377C23}" type="presParOf" srcId="{0CFC6C45-FC5C-4D34-9894-65A4972F7570}" destId="{632FE256-8182-4083-A668-8D12CE10272C}" srcOrd="2" destOrd="0" presId="urn:microsoft.com/office/officeart/2005/8/layout/balance1"/>
    <dgm:cxn modelId="{B7643F8B-E0EE-4B0E-A525-D6A91E7A5A85}" type="presParOf" srcId="{632FE256-8182-4083-A668-8D12CE10272C}" destId="{95C3CCFC-03CF-422A-8781-8CFE324E4693}" srcOrd="0" destOrd="0" presId="urn:microsoft.com/office/officeart/2005/8/layout/balance1"/>
    <dgm:cxn modelId="{4F77E191-3431-46C7-A73B-9D72032B2CF4}" type="presParOf" srcId="{632FE256-8182-4083-A668-8D12CE10272C}" destId="{DA643E25-4E77-40E6-BF8B-CA712BC5DBAE}" srcOrd="1" destOrd="0" presId="urn:microsoft.com/office/officeart/2005/8/layout/balance1"/>
    <dgm:cxn modelId="{C7392832-3E91-41AF-8D7E-F9C2264E9814}" type="presParOf" srcId="{632FE256-8182-4083-A668-8D12CE10272C}" destId="{256B477B-3BD9-4E70-A55D-BDE5BF76B7E1}" srcOrd="2" destOrd="0" presId="urn:microsoft.com/office/officeart/2005/8/layout/balance1"/>
    <dgm:cxn modelId="{EAB806F7-A52D-4A65-8162-B5FE3829B47D}" type="presParOf" srcId="{632FE256-8182-4083-A668-8D12CE10272C}" destId="{8AAF0E65-A4CB-4057-BC12-D9B812B4A8DB}" srcOrd="3" destOrd="0" presId="urn:microsoft.com/office/officeart/2005/8/layout/balance1"/>
    <dgm:cxn modelId="{A67F52C1-A356-47E8-BE69-FC3646A7E9D1}" type="presParOf" srcId="{632FE256-8182-4083-A668-8D12CE10272C}" destId="{551A1DD4-7F93-4C7F-BF09-F534E2DA4D12}" srcOrd="4" destOrd="0" presId="urn:microsoft.com/office/officeart/2005/8/layout/balance1"/>
    <dgm:cxn modelId="{7151B794-4B29-4279-8668-50569B045089}" type="presParOf" srcId="{632FE256-8182-4083-A668-8D12CE10272C}" destId="{BC09BC6A-A869-465F-B084-F92FA866A6A1}" srcOrd="5" destOrd="0" presId="urn:microsoft.com/office/officeart/2005/8/layout/balance1"/>
    <dgm:cxn modelId="{94CC8583-E581-4BDB-9208-E49BE4881726}" type="presParOf" srcId="{632FE256-8182-4083-A668-8D12CE10272C}" destId="{4D2B1D31-9913-4365-B6D9-7B3C0BEC827B}" srcOrd="6" destOrd="0" presId="urn:microsoft.com/office/officeart/2005/8/layout/balance1"/>
    <dgm:cxn modelId="{9393D6F2-D771-4310-B2FB-DD32D7A19B82}" type="presParOf" srcId="{632FE256-8182-4083-A668-8D12CE10272C}" destId="{FAABEF57-C781-4F76-B2AF-D71E7904D8BB}" srcOrd="7" destOrd="0" presId="urn:microsoft.com/office/officeart/2005/8/layout/balance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6FD669-75A4-4691-8EB3-A672A53AC7D3}" type="doc">
      <dgm:prSet loTypeId="urn:microsoft.com/office/officeart/2005/8/layout/balance1" loCatId="relationship" qsTypeId="urn:microsoft.com/office/officeart/2005/8/quickstyle/simple1" qsCatId="simple" csTypeId="urn:microsoft.com/office/officeart/2005/8/colors/accent5_2" csCatId="accent5" phldr="1"/>
      <dgm:spPr/>
      <dgm:t>
        <a:bodyPr/>
        <a:lstStyle/>
        <a:p>
          <a:endParaRPr lang="en-US"/>
        </a:p>
      </dgm:t>
    </dgm:pt>
    <dgm:pt modelId="{477789DF-5EAC-4F8C-A90D-A5326E756CBE}">
      <dgm:prSet phldrT="[Text]"/>
      <dgm:spPr/>
      <dgm:t>
        <a:bodyPr/>
        <a:lstStyle/>
        <a:p>
          <a:r>
            <a:rPr lang="en-US" dirty="0" smtClean="0"/>
            <a:t>Exclusive Rights</a:t>
          </a:r>
          <a:endParaRPr lang="en-US" dirty="0"/>
        </a:p>
      </dgm:t>
    </dgm:pt>
    <dgm:pt modelId="{178C7C76-5486-410D-9FD5-04458C7F9F48}" type="parTrans" cxnId="{EF9AC812-5EEB-4333-836F-749DD3169B32}">
      <dgm:prSet/>
      <dgm:spPr/>
      <dgm:t>
        <a:bodyPr/>
        <a:lstStyle/>
        <a:p>
          <a:endParaRPr lang="en-US"/>
        </a:p>
      </dgm:t>
    </dgm:pt>
    <dgm:pt modelId="{ECDCADD6-578A-4718-B250-0E5469F9FEE3}" type="sibTrans" cxnId="{EF9AC812-5EEB-4333-836F-749DD3169B32}">
      <dgm:prSet/>
      <dgm:spPr/>
      <dgm:t>
        <a:bodyPr/>
        <a:lstStyle/>
        <a:p>
          <a:endParaRPr lang="en-US"/>
        </a:p>
      </dgm:t>
    </dgm:pt>
    <dgm:pt modelId="{5427C69F-BE8D-4288-898B-24F4790A7858}">
      <dgm:prSet phldrT="[Text]"/>
      <dgm:spPr/>
      <dgm:t>
        <a:bodyPr/>
        <a:lstStyle/>
        <a:p>
          <a:r>
            <a:rPr lang="en-US" dirty="0" smtClean="0"/>
            <a:t>Artistic or creative</a:t>
          </a:r>
          <a:endParaRPr lang="en-US" dirty="0"/>
        </a:p>
      </dgm:t>
    </dgm:pt>
    <dgm:pt modelId="{D802FA7B-8173-495B-841F-E2BE53E63F9F}" type="parTrans" cxnId="{80DE33D8-5C23-4703-84AF-25D6256A8432}">
      <dgm:prSet/>
      <dgm:spPr/>
      <dgm:t>
        <a:bodyPr/>
        <a:lstStyle/>
        <a:p>
          <a:endParaRPr lang="en-US"/>
        </a:p>
      </dgm:t>
    </dgm:pt>
    <dgm:pt modelId="{1D6B4975-3C0D-414B-80FE-FBBC4096A09F}" type="sibTrans" cxnId="{80DE33D8-5C23-4703-84AF-25D6256A8432}">
      <dgm:prSet/>
      <dgm:spPr/>
      <dgm:t>
        <a:bodyPr/>
        <a:lstStyle/>
        <a:p>
          <a:endParaRPr lang="en-US"/>
        </a:p>
      </dgm:t>
    </dgm:pt>
    <dgm:pt modelId="{ABBDCDD4-6CDE-4098-BFCA-866A818670DC}">
      <dgm:prSet phldrT="[Text]"/>
      <dgm:spPr/>
      <dgm:t>
        <a:bodyPr/>
        <a:lstStyle/>
        <a:p>
          <a:r>
            <a:rPr lang="en-US" dirty="0" smtClean="0"/>
            <a:t>Fair Use</a:t>
          </a:r>
          <a:endParaRPr lang="en-US" dirty="0"/>
        </a:p>
      </dgm:t>
    </dgm:pt>
    <dgm:pt modelId="{710691F8-D733-4D06-BF1A-E19A1716D294}" type="parTrans" cxnId="{7710614E-06EA-4207-B3D2-C7236C6EF9D3}">
      <dgm:prSet/>
      <dgm:spPr/>
      <dgm:t>
        <a:bodyPr/>
        <a:lstStyle/>
        <a:p>
          <a:endParaRPr lang="en-US"/>
        </a:p>
      </dgm:t>
    </dgm:pt>
    <dgm:pt modelId="{7D1439AC-3314-4E18-B23B-71652FFB2E48}" type="sibTrans" cxnId="{7710614E-06EA-4207-B3D2-C7236C6EF9D3}">
      <dgm:prSet/>
      <dgm:spPr/>
      <dgm:t>
        <a:bodyPr/>
        <a:lstStyle/>
        <a:p>
          <a:endParaRPr lang="en-US"/>
        </a:p>
      </dgm:t>
    </dgm:pt>
    <dgm:pt modelId="{BB47B087-5D6E-494E-9FDC-E8B4D1561C0A}">
      <dgm:prSet phldrT="[Text]"/>
      <dgm:spPr/>
      <dgm:t>
        <a:bodyPr/>
        <a:lstStyle/>
        <a:p>
          <a:r>
            <a:rPr lang="en-US" dirty="0" smtClean="0"/>
            <a:t>Factual</a:t>
          </a:r>
          <a:endParaRPr lang="en-US" dirty="0"/>
        </a:p>
      </dgm:t>
    </dgm:pt>
    <dgm:pt modelId="{8B43D751-A7E5-429E-B108-C5F50D26CC67}" type="parTrans" cxnId="{AF13915C-F592-4765-92F2-B51BE5B49430}">
      <dgm:prSet/>
      <dgm:spPr/>
      <dgm:t>
        <a:bodyPr/>
        <a:lstStyle/>
        <a:p>
          <a:endParaRPr lang="en-US"/>
        </a:p>
      </dgm:t>
    </dgm:pt>
    <dgm:pt modelId="{0CAEC6C3-1966-4F20-829C-C97F060AA463}" type="sibTrans" cxnId="{AF13915C-F592-4765-92F2-B51BE5B49430}">
      <dgm:prSet/>
      <dgm:spPr/>
      <dgm:t>
        <a:bodyPr/>
        <a:lstStyle/>
        <a:p>
          <a:endParaRPr lang="en-US"/>
        </a:p>
      </dgm:t>
    </dgm:pt>
    <dgm:pt modelId="{93711D9A-9FB7-4CE7-8228-7410CFEA7A65}">
      <dgm:prSet phldrT="[Text]"/>
      <dgm:spPr/>
      <dgm:t>
        <a:bodyPr/>
        <a:lstStyle/>
        <a:p>
          <a:r>
            <a:rPr lang="en-US" dirty="0" smtClean="0"/>
            <a:t>Technical</a:t>
          </a:r>
          <a:endParaRPr lang="en-US" dirty="0"/>
        </a:p>
      </dgm:t>
    </dgm:pt>
    <dgm:pt modelId="{D46253CB-3B1F-4A9C-B07C-B607B2082F27}" type="parTrans" cxnId="{ACCBBCF6-DF42-46AC-B046-9465448EFC93}">
      <dgm:prSet/>
      <dgm:spPr/>
      <dgm:t>
        <a:bodyPr/>
        <a:lstStyle/>
        <a:p>
          <a:endParaRPr lang="en-US"/>
        </a:p>
      </dgm:t>
    </dgm:pt>
    <dgm:pt modelId="{7A0F211B-E5D6-4E20-8D19-42FCEF9960D1}" type="sibTrans" cxnId="{ACCBBCF6-DF42-46AC-B046-9465448EFC93}">
      <dgm:prSet/>
      <dgm:spPr/>
      <dgm:t>
        <a:bodyPr/>
        <a:lstStyle/>
        <a:p>
          <a:endParaRPr lang="en-US"/>
        </a:p>
      </dgm:t>
    </dgm:pt>
    <dgm:pt modelId="{ABCC35F5-141E-49FF-8802-B1709F90220E}" type="pres">
      <dgm:prSet presAssocID="{A46FD669-75A4-4691-8EB3-A672A53AC7D3}" presName="outerComposite" presStyleCnt="0">
        <dgm:presLayoutVars>
          <dgm:chMax val="2"/>
          <dgm:animLvl val="lvl"/>
          <dgm:resizeHandles val="exact"/>
        </dgm:presLayoutVars>
      </dgm:prSet>
      <dgm:spPr/>
      <dgm:t>
        <a:bodyPr/>
        <a:lstStyle/>
        <a:p>
          <a:endParaRPr lang="en-US"/>
        </a:p>
      </dgm:t>
    </dgm:pt>
    <dgm:pt modelId="{4655F75A-AF17-430A-BDA2-E796BAE93FDD}" type="pres">
      <dgm:prSet presAssocID="{A46FD669-75A4-4691-8EB3-A672A53AC7D3}" presName="dummyMaxCanvas" presStyleCnt="0"/>
      <dgm:spPr/>
    </dgm:pt>
    <dgm:pt modelId="{CA5E30E2-8477-4525-A143-463374A72864}" type="pres">
      <dgm:prSet presAssocID="{A46FD669-75A4-4691-8EB3-A672A53AC7D3}" presName="parentComposite" presStyleCnt="0"/>
      <dgm:spPr/>
    </dgm:pt>
    <dgm:pt modelId="{10B47817-9C7A-4844-AFF1-517544B14C40}" type="pres">
      <dgm:prSet presAssocID="{A46FD669-75A4-4691-8EB3-A672A53AC7D3}" presName="parent1" presStyleLbl="alignAccFollowNode1" presStyleIdx="0" presStyleCnt="4">
        <dgm:presLayoutVars>
          <dgm:chMax val="4"/>
        </dgm:presLayoutVars>
      </dgm:prSet>
      <dgm:spPr/>
      <dgm:t>
        <a:bodyPr/>
        <a:lstStyle/>
        <a:p>
          <a:endParaRPr lang="en-US"/>
        </a:p>
      </dgm:t>
    </dgm:pt>
    <dgm:pt modelId="{B4D3F296-B419-4ECC-9A1B-46FD97559508}" type="pres">
      <dgm:prSet presAssocID="{A46FD669-75A4-4691-8EB3-A672A53AC7D3}" presName="parent2" presStyleLbl="alignAccFollowNode1" presStyleIdx="1" presStyleCnt="4">
        <dgm:presLayoutVars>
          <dgm:chMax val="4"/>
        </dgm:presLayoutVars>
      </dgm:prSet>
      <dgm:spPr/>
      <dgm:t>
        <a:bodyPr/>
        <a:lstStyle/>
        <a:p>
          <a:endParaRPr lang="en-US"/>
        </a:p>
      </dgm:t>
    </dgm:pt>
    <dgm:pt modelId="{A758D683-4A05-462B-AA4E-1C6E1EF0F547}" type="pres">
      <dgm:prSet presAssocID="{A46FD669-75A4-4691-8EB3-A672A53AC7D3}" presName="childrenComposite" presStyleCnt="0"/>
      <dgm:spPr/>
    </dgm:pt>
    <dgm:pt modelId="{F98AA77B-0766-4321-A458-E16F20BC84F6}" type="pres">
      <dgm:prSet presAssocID="{A46FD669-75A4-4691-8EB3-A672A53AC7D3}" presName="dummyMaxCanvas_ChildArea" presStyleCnt="0"/>
      <dgm:spPr/>
    </dgm:pt>
    <dgm:pt modelId="{AF75B79A-7A41-45EF-AA67-4B57B2566439}" type="pres">
      <dgm:prSet presAssocID="{A46FD669-75A4-4691-8EB3-A672A53AC7D3}" presName="fulcrum" presStyleLbl="alignAccFollowNode1" presStyleIdx="2" presStyleCnt="4"/>
      <dgm:spPr/>
    </dgm:pt>
    <dgm:pt modelId="{40D68945-B9C0-4FA5-A10C-6E80DAE62F68}" type="pres">
      <dgm:prSet presAssocID="{A46FD669-75A4-4691-8EB3-A672A53AC7D3}" presName="balance_12" presStyleLbl="alignAccFollowNode1" presStyleIdx="3" presStyleCnt="4">
        <dgm:presLayoutVars>
          <dgm:bulletEnabled val="1"/>
        </dgm:presLayoutVars>
      </dgm:prSet>
      <dgm:spPr/>
    </dgm:pt>
    <dgm:pt modelId="{66D7834C-BB21-4920-A030-D20670748A1E}" type="pres">
      <dgm:prSet presAssocID="{A46FD669-75A4-4691-8EB3-A672A53AC7D3}" presName="right_12_1" presStyleLbl="node1" presStyleIdx="0" presStyleCnt="3">
        <dgm:presLayoutVars>
          <dgm:bulletEnabled val="1"/>
        </dgm:presLayoutVars>
      </dgm:prSet>
      <dgm:spPr/>
      <dgm:t>
        <a:bodyPr/>
        <a:lstStyle/>
        <a:p>
          <a:endParaRPr lang="en-US"/>
        </a:p>
      </dgm:t>
    </dgm:pt>
    <dgm:pt modelId="{CBF10390-C73C-4B28-A27C-6FF3DF728B70}" type="pres">
      <dgm:prSet presAssocID="{A46FD669-75A4-4691-8EB3-A672A53AC7D3}" presName="right_12_2" presStyleLbl="node1" presStyleIdx="1" presStyleCnt="3">
        <dgm:presLayoutVars>
          <dgm:bulletEnabled val="1"/>
        </dgm:presLayoutVars>
      </dgm:prSet>
      <dgm:spPr/>
      <dgm:t>
        <a:bodyPr/>
        <a:lstStyle/>
        <a:p>
          <a:endParaRPr lang="en-US"/>
        </a:p>
      </dgm:t>
    </dgm:pt>
    <dgm:pt modelId="{00682535-574E-4A3B-81E6-E6A9E1632FD1}" type="pres">
      <dgm:prSet presAssocID="{A46FD669-75A4-4691-8EB3-A672A53AC7D3}" presName="left_12_1" presStyleLbl="node1" presStyleIdx="2" presStyleCnt="3">
        <dgm:presLayoutVars>
          <dgm:bulletEnabled val="1"/>
        </dgm:presLayoutVars>
      </dgm:prSet>
      <dgm:spPr/>
      <dgm:t>
        <a:bodyPr/>
        <a:lstStyle/>
        <a:p>
          <a:endParaRPr lang="en-US"/>
        </a:p>
      </dgm:t>
    </dgm:pt>
  </dgm:ptLst>
  <dgm:cxnLst>
    <dgm:cxn modelId="{115BA00D-3FBE-40CF-8E4C-F82A1D11E498}" type="presOf" srcId="{BB47B087-5D6E-494E-9FDC-E8B4D1561C0A}" destId="{66D7834C-BB21-4920-A030-D20670748A1E}" srcOrd="0" destOrd="0" presId="urn:microsoft.com/office/officeart/2005/8/layout/balance1"/>
    <dgm:cxn modelId="{B519BC3B-9335-4C12-AC55-1C1100A90B70}" type="presOf" srcId="{5427C69F-BE8D-4288-898B-24F4790A7858}" destId="{00682535-574E-4A3B-81E6-E6A9E1632FD1}" srcOrd="0" destOrd="0" presId="urn:microsoft.com/office/officeart/2005/8/layout/balance1"/>
    <dgm:cxn modelId="{E276309A-4AE7-4C3D-92F4-F991972EFEA5}" type="presOf" srcId="{93711D9A-9FB7-4CE7-8228-7410CFEA7A65}" destId="{CBF10390-C73C-4B28-A27C-6FF3DF728B70}" srcOrd="0" destOrd="0" presId="urn:microsoft.com/office/officeart/2005/8/layout/balance1"/>
    <dgm:cxn modelId="{80DE33D8-5C23-4703-84AF-25D6256A8432}" srcId="{477789DF-5EAC-4F8C-A90D-A5326E756CBE}" destId="{5427C69F-BE8D-4288-898B-24F4790A7858}" srcOrd="0" destOrd="0" parTransId="{D802FA7B-8173-495B-841F-E2BE53E63F9F}" sibTransId="{1D6B4975-3C0D-414B-80FE-FBBC4096A09F}"/>
    <dgm:cxn modelId="{73F13908-8FAF-45A5-BCF7-945925C7D2F1}" type="presOf" srcId="{ABBDCDD4-6CDE-4098-BFCA-866A818670DC}" destId="{B4D3F296-B419-4ECC-9A1B-46FD97559508}" srcOrd="0" destOrd="0" presId="urn:microsoft.com/office/officeart/2005/8/layout/balance1"/>
    <dgm:cxn modelId="{AF13915C-F592-4765-92F2-B51BE5B49430}" srcId="{ABBDCDD4-6CDE-4098-BFCA-866A818670DC}" destId="{BB47B087-5D6E-494E-9FDC-E8B4D1561C0A}" srcOrd="0" destOrd="0" parTransId="{8B43D751-A7E5-429E-B108-C5F50D26CC67}" sibTransId="{0CAEC6C3-1966-4F20-829C-C97F060AA463}"/>
    <dgm:cxn modelId="{7F6E1DE8-8C53-42D9-A681-F0D3542DA1AD}" type="presOf" srcId="{A46FD669-75A4-4691-8EB3-A672A53AC7D3}" destId="{ABCC35F5-141E-49FF-8802-B1709F90220E}" srcOrd="0" destOrd="0" presId="urn:microsoft.com/office/officeart/2005/8/layout/balance1"/>
    <dgm:cxn modelId="{7710614E-06EA-4207-B3D2-C7236C6EF9D3}" srcId="{A46FD669-75A4-4691-8EB3-A672A53AC7D3}" destId="{ABBDCDD4-6CDE-4098-BFCA-866A818670DC}" srcOrd="1" destOrd="0" parTransId="{710691F8-D733-4D06-BF1A-E19A1716D294}" sibTransId="{7D1439AC-3314-4E18-B23B-71652FFB2E48}"/>
    <dgm:cxn modelId="{ACCBBCF6-DF42-46AC-B046-9465448EFC93}" srcId="{ABBDCDD4-6CDE-4098-BFCA-866A818670DC}" destId="{93711D9A-9FB7-4CE7-8228-7410CFEA7A65}" srcOrd="1" destOrd="0" parTransId="{D46253CB-3B1F-4A9C-B07C-B607B2082F27}" sibTransId="{7A0F211B-E5D6-4E20-8D19-42FCEF9960D1}"/>
    <dgm:cxn modelId="{FD9DD003-F8FF-4006-9A58-418751431639}" type="presOf" srcId="{477789DF-5EAC-4F8C-A90D-A5326E756CBE}" destId="{10B47817-9C7A-4844-AFF1-517544B14C40}" srcOrd="0" destOrd="0" presId="urn:microsoft.com/office/officeart/2005/8/layout/balance1"/>
    <dgm:cxn modelId="{EF9AC812-5EEB-4333-836F-749DD3169B32}" srcId="{A46FD669-75A4-4691-8EB3-A672A53AC7D3}" destId="{477789DF-5EAC-4F8C-A90D-A5326E756CBE}" srcOrd="0" destOrd="0" parTransId="{178C7C76-5486-410D-9FD5-04458C7F9F48}" sibTransId="{ECDCADD6-578A-4718-B250-0E5469F9FEE3}"/>
    <dgm:cxn modelId="{DC0AA082-943F-4EDB-8FCF-740D5947368A}" type="presParOf" srcId="{ABCC35F5-141E-49FF-8802-B1709F90220E}" destId="{4655F75A-AF17-430A-BDA2-E796BAE93FDD}" srcOrd="0" destOrd="0" presId="urn:microsoft.com/office/officeart/2005/8/layout/balance1"/>
    <dgm:cxn modelId="{CB4EE423-44C7-4573-B34C-B0C728A2F0DF}" type="presParOf" srcId="{ABCC35F5-141E-49FF-8802-B1709F90220E}" destId="{CA5E30E2-8477-4525-A143-463374A72864}" srcOrd="1" destOrd="0" presId="urn:microsoft.com/office/officeart/2005/8/layout/balance1"/>
    <dgm:cxn modelId="{37411A89-A45C-4B6A-B72D-31A277C2EC0E}" type="presParOf" srcId="{CA5E30E2-8477-4525-A143-463374A72864}" destId="{10B47817-9C7A-4844-AFF1-517544B14C40}" srcOrd="0" destOrd="0" presId="urn:microsoft.com/office/officeart/2005/8/layout/balance1"/>
    <dgm:cxn modelId="{527751D8-3A7B-4CE0-AA50-41C276CB5649}" type="presParOf" srcId="{CA5E30E2-8477-4525-A143-463374A72864}" destId="{B4D3F296-B419-4ECC-9A1B-46FD97559508}" srcOrd="1" destOrd="0" presId="urn:microsoft.com/office/officeart/2005/8/layout/balance1"/>
    <dgm:cxn modelId="{02425998-AA47-4C4E-8326-64937B122C70}" type="presParOf" srcId="{ABCC35F5-141E-49FF-8802-B1709F90220E}" destId="{A758D683-4A05-462B-AA4E-1C6E1EF0F547}" srcOrd="2" destOrd="0" presId="urn:microsoft.com/office/officeart/2005/8/layout/balance1"/>
    <dgm:cxn modelId="{1EB47060-FE73-4443-8B74-CE9DAA7F30E4}" type="presParOf" srcId="{A758D683-4A05-462B-AA4E-1C6E1EF0F547}" destId="{F98AA77B-0766-4321-A458-E16F20BC84F6}" srcOrd="0" destOrd="0" presId="urn:microsoft.com/office/officeart/2005/8/layout/balance1"/>
    <dgm:cxn modelId="{5558EFD9-1C94-4E58-A041-84E94317EF0F}" type="presParOf" srcId="{A758D683-4A05-462B-AA4E-1C6E1EF0F547}" destId="{AF75B79A-7A41-45EF-AA67-4B57B2566439}" srcOrd="1" destOrd="0" presId="urn:microsoft.com/office/officeart/2005/8/layout/balance1"/>
    <dgm:cxn modelId="{BFE44D97-CF91-418F-9341-6A61FF26336D}" type="presParOf" srcId="{A758D683-4A05-462B-AA4E-1C6E1EF0F547}" destId="{40D68945-B9C0-4FA5-A10C-6E80DAE62F68}" srcOrd="2" destOrd="0" presId="urn:microsoft.com/office/officeart/2005/8/layout/balance1"/>
    <dgm:cxn modelId="{83E896B6-7C8B-4D7C-BDE2-9DB186BFA3FE}" type="presParOf" srcId="{A758D683-4A05-462B-AA4E-1C6E1EF0F547}" destId="{66D7834C-BB21-4920-A030-D20670748A1E}" srcOrd="3" destOrd="0" presId="urn:microsoft.com/office/officeart/2005/8/layout/balance1"/>
    <dgm:cxn modelId="{5CD88192-92B1-4258-BED3-9DE7F723140B}" type="presParOf" srcId="{A758D683-4A05-462B-AA4E-1C6E1EF0F547}" destId="{CBF10390-C73C-4B28-A27C-6FF3DF728B70}" srcOrd="4" destOrd="0" presId="urn:microsoft.com/office/officeart/2005/8/layout/balance1"/>
    <dgm:cxn modelId="{BDB5D734-98AC-403F-952B-F9590FDF9619}" type="presParOf" srcId="{A758D683-4A05-462B-AA4E-1C6E1EF0F547}" destId="{00682535-574E-4A3B-81E6-E6A9E1632FD1}" srcOrd="5" destOrd="0" presId="urn:microsoft.com/office/officeart/2005/8/layout/balance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F646FD-8DA4-4BBC-BCF9-EB2A3BF8380F}" type="doc">
      <dgm:prSet loTypeId="urn:microsoft.com/office/officeart/2005/8/layout/matrix1" loCatId="matrix" qsTypeId="urn:microsoft.com/office/officeart/2005/8/quickstyle/3d4" qsCatId="3D" csTypeId="urn:microsoft.com/office/officeart/2005/8/colors/accent1_2" csCatId="accent1" phldr="1"/>
      <dgm:spPr/>
      <dgm:t>
        <a:bodyPr/>
        <a:lstStyle/>
        <a:p>
          <a:endParaRPr lang="en-US"/>
        </a:p>
      </dgm:t>
    </dgm:pt>
    <dgm:pt modelId="{37C89D5F-EE6A-4D6B-8728-8AB8403B02B7}">
      <dgm:prSet/>
      <dgm:spPr/>
      <dgm:t>
        <a:bodyPr/>
        <a:lstStyle/>
        <a:p>
          <a:pPr rtl="0"/>
          <a:r>
            <a:rPr lang="en-US" dirty="0" smtClean="0">
              <a:effectLst>
                <a:outerShdw blurRad="38100" dist="38100" dir="2700000" algn="tl">
                  <a:srgbClr val="000000">
                    <a:alpha val="43137"/>
                  </a:srgbClr>
                </a:outerShdw>
              </a:effectLst>
              <a:latin typeface="+mj-lt"/>
            </a:rPr>
            <a:t>Teaching</a:t>
          </a:r>
          <a:endParaRPr lang="en-US" dirty="0">
            <a:effectLst>
              <a:outerShdw blurRad="38100" dist="38100" dir="2700000" algn="tl">
                <a:srgbClr val="000000">
                  <a:alpha val="43137"/>
                </a:srgbClr>
              </a:outerShdw>
            </a:effectLst>
            <a:latin typeface="+mj-lt"/>
          </a:endParaRPr>
        </a:p>
      </dgm:t>
    </dgm:pt>
    <dgm:pt modelId="{3127789E-04C4-4C7D-9A8F-F2F5F79A90B0}" type="parTrans" cxnId="{F0C7C220-13C0-43FB-A64C-A6CECDAE09C6}">
      <dgm:prSet/>
      <dgm:spPr/>
      <dgm:t>
        <a:bodyPr/>
        <a:lstStyle/>
        <a:p>
          <a:endParaRPr lang="en-US"/>
        </a:p>
      </dgm:t>
    </dgm:pt>
    <dgm:pt modelId="{544308D5-46DE-49F4-AC4D-5608F97F55B3}" type="sibTrans" cxnId="{F0C7C220-13C0-43FB-A64C-A6CECDAE09C6}">
      <dgm:prSet/>
      <dgm:spPr/>
      <dgm:t>
        <a:bodyPr/>
        <a:lstStyle/>
        <a:p>
          <a:endParaRPr lang="en-US"/>
        </a:p>
      </dgm:t>
    </dgm:pt>
    <dgm:pt modelId="{89B6F403-D947-4E51-B718-1C4276EDCCFB}">
      <dgm:prSet/>
      <dgm:spPr/>
      <dgm:t>
        <a:bodyPr anchor="ctr" anchorCtr="1"/>
        <a:lstStyle/>
        <a:p>
          <a:pPr rtl="0"/>
          <a:r>
            <a:rPr lang="en-US" dirty="0" smtClean="0"/>
            <a:t>Online </a:t>
          </a:r>
          <a:r>
            <a:rPr lang="en-US" i="0" dirty="0" smtClean="0"/>
            <a:t>Instruction</a:t>
          </a:r>
          <a:endParaRPr lang="en-US" i="0" dirty="0"/>
        </a:p>
      </dgm:t>
    </dgm:pt>
    <dgm:pt modelId="{D1AFD658-1B3C-411F-9569-F0857EAC6617}" type="parTrans" cxnId="{502326CF-BE63-4DAC-A02C-C8F763DB083C}">
      <dgm:prSet/>
      <dgm:spPr/>
      <dgm:t>
        <a:bodyPr/>
        <a:lstStyle/>
        <a:p>
          <a:endParaRPr lang="en-US"/>
        </a:p>
      </dgm:t>
    </dgm:pt>
    <dgm:pt modelId="{83D7F488-C560-425F-A7B2-412BDE2F7F64}" type="sibTrans" cxnId="{502326CF-BE63-4DAC-A02C-C8F763DB083C}">
      <dgm:prSet/>
      <dgm:spPr/>
      <dgm:t>
        <a:bodyPr/>
        <a:lstStyle/>
        <a:p>
          <a:endParaRPr lang="en-US"/>
        </a:p>
      </dgm:t>
    </dgm:pt>
    <dgm:pt modelId="{155A9272-CAD4-49BD-8832-E0D1939EC1E8}">
      <dgm:prSet/>
      <dgm:spPr/>
      <dgm:t>
        <a:bodyPr anchor="ctr"/>
        <a:lstStyle/>
        <a:p>
          <a:pPr rtl="0"/>
          <a:r>
            <a:rPr lang="en-US" dirty="0" smtClean="0"/>
            <a:t>Coursepacks</a:t>
          </a:r>
          <a:endParaRPr lang="en-US" dirty="0"/>
        </a:p>
      </dgm:t>
    </dgm:pt>
    <dgm:pt modelId="{A1C9EE3B-48F7-43C2-A298-FCA406DB7915}" type="parTrans" cxnId="{642AFD91-0BA2-48B5-98A7-4F6B90CFBE60}">
      <dgm:prSet/>
      <dgm:spPr/>
      <dgm:t>
        <a:bodyPr/>
        <a:lstStyle/>
        <a:p>
          <a:endParaRPr lang="en-US"/>
        </a:p>
      </dgm:t>
    </dgm:pt>
    <dgm:pt modelId="{76DB9253-868B-4C1F-BD69-D9B480F6D65C}" type="sibTrans" cxnId="{642AFD91-0BA2-48B5-98A7-4F6B90CFBE60}">
      <dgm:prSet/>
      <dgm:spPr/>
      <dgm:t>
        <a:bodyPr/>
        <a:lstStyle/>
        <a:p>
          <a:endParaRPr lang="en-US"/>
        </a:p>
      </dgm:t>
    </dgm:pt>
    <dgm:pt modelId="{64092189-FBF7-41D2-8A1A-C29199B8A718}">
      <dgm:prSet/>
      <dgm:spPr/>
      <dgm:t>
        <a:bodyPr/>
        <a:lstStyle/>
        <a:p>
          <a:pPr rtl="0"/>
          <a:r>
            <a:rPr lang="en-US" dirty="0" smtClean="0"/>
            <a:t>E-Reserves</a:t>
          </a:r>
          <a:endParaRPr lang="en-US" dirty="0"/>
        </a:p>
      </dgm:t>
    </dgm:pt>
    <dgm:pt modelId="{119FB958-3397-4006-9D35-FA6F39E24A39}" type="parTrans" cxnId="{41A70D4B-C751-4BAD-8047-8E753F6CEE65}">
      <dgm:prSet/>
      <dgm:spPr/>
      <dgm:t>
        <a:bodyPr/>
        <a:lstStyle/>
        <a:p>
          <a:endParaRPr lang="en-US"/>
        </a:p>
      </dgm:t>
    </dgm:pt>
    <dgm:pt modelId="{FBC4870B-8A09-424D-B71A-296A7157CD8F}" type="sibTrans" cxnId="{41A70D4B-C751-4BAD-8047-8E753F6CEE65}">
      <dgm:prSet/>
      <dgm:spPr/>
      <dgm:t>
        <a:bodyPr/>
        <a:lstStyle/>
        <a:p>
          <a:endParaRPr lang="en-US"/>
        </a:p>
      </dgm:t>
    </dgm:pt>
    <dgm:pt modelId="{2A582063-2E3E-4BF3-B406-BD4BFFE74163}">
      <dgm:prSet/>
      <dgm:spPr/>
      <dgm:t>
        <a:bodyPr/>
        <a:lstStyle/>
        <a:p>
          <a:pPr rtl="0"/>
          <a:r>
            <a:rPr lang="en-US" dirty="0" smtClean="0"/>
            <a:t>Ownership of Course Materials</a:t>
          </a:r>
          <a:endParaRPr lang="en-US" dirty="0"/>
        </a:p>
      </dgm:t>
    </dgm:pt>
    <dgm:pt modelId="{238903D8-9CED-43F2-A0D9-A33CC10AAD57}" type="parTrans" cxnId="{6354F5F5-BFEA-46C1-A3B4-6D20AC915570}">
      <dgm:prSet/>
      <dgm:spPr/>
      <dgm:t>
        <a:bodyPr/>
        <a:lstStyle/>
        <a:p>
          <a:endParaRPr lang="en-US"/>
        </a:p>
      </dgm:t>
    </dgm:pt>
    <dgm:pt modelId="{51C41B63-B181-427C-8D5F-3FEFA858625E}" type="sibTrans" cxnId="{6354F5F5-BFEA-46C1-A3B4-6D20AC915570}">
      <dgm:prSet/>
      <dgm:spPr/>
      <dgm:t>
        <a:bodyPr/>
        <a:lstStyle/>
        <a:p>
          <a:endParaRPr lang="en-US"/>
        </a:p>
      </dgm:t>
    </dgm:pt>
    <dgm:pt modelId="{52E3F763-B188-40E1-993D-E2125848CAE4}" type="pres">
      <dgm:prSet presAssocID="{73F646FD-8DA4-4BBC-BCF9-EB2A3BF8380F}" presName="diagram" presStyleCnt="0">
        <dgm:presLayoutVars>
          <dgm:chMax val="1"/>
          <dgm:dir/>
          <dgm:animLvl val="ctr"/>
          <dgm:resizeHandles val="exact"/>
        </dgm:presLayoutVars>
      </dgm:prSet>
      <dgm:spPr/>
      <dgm:t>
        <a:bodyPr/>
        <a:lstStyle/>
        <a:p>
          <a:endParaRPr lang="en-US"/>
        </a:p>
      </dgm:t>
    </dgm:pt>
    <dgm:pt modelId="{6A26C7D3-4137-4ED0-8B8D-383D39D2E34D}" type="pres">
      <dgm:prSet presAssocID="{73F646FD-8DA4-4BBC-BCF9-EB2A3BF8380F}" presName="matrix" presStyleCnt="0"/>
      <dgm:spPr/>
    </dgm:pt>
    <dgm:pt modelId="{8C9FDC86-CD78-4F24-9DD4-7892C418F97F}" type="pres">
      <dgm:prSet presAssocID="{73F646FD-8DA4-4BBC-BCF9-EB2A3BF8380F}" presName="tile1" presStyleLbl="node1" presStyleIdx="0" presStyleCnt="4"/>
      <dgm:spPr/>
      <dgm:t>
        <a:bodyPr/>
        <a:lstStyle/>
        <a:p>
          <a:endParaRPr lang="en-US"/>
        </a:p>
      </dgm:t>
    </dgm:pt>
    <dgm:pt modelId="{0E1090B7-7F02-4870-B7F1-43202A0CAC09}" type="pres">
      <dgm:prSet presAssocID="{73F646FD-8DA4-4BBC-BCF9-EB2A3BF8380F}" presName="tile1text" presStyleLbl="node1" presStyleIdx="0" presStyleCnt="4">
        <dgm:presLayoutVars>
          <dgm:chMax val="0"/>
          <dgm:chPref val="0"/>
          <dgm:bulletEnabled val="1"/>
        </dgm:presLayoutVars>
      </dgm:prSet>
      <dgm:spPr/>
      <dgm:t>
        <a:bodyPr/>
        <a:lstStyle/>
        <a:p>
          <a:endParaRPr lang="en-US"/>
        </a:p>
      </dgm:t>
    </dgm:pt>
    <dgm:pt modelId="{F00894C9-BF77-41A6-85BF-CFB95F61C3F2}" type="pres">
      <dgm:prSet presAssocID="{73F646FD-8DA4-4BBC-BCF9-EB2A3BF8380F}" presName="tile2" presStyleLbl="node1" presStyleIdx="1" presStyleCnt="4"/>
      <dgm:spPr/>
      <dgm:t>
        <a:bodyPr/>
        <a:lstStyle/>
        <a:p>
          <a:endParaRPr lang="en-US"/>
        </a:p>
      </dgm:t>
    </dgm:pt>
    <dgm:pt modelId="{0912A195-A2A6-4C72-8638-E6F3F582609A}" type="pres">
      <dgm:prSet presAssocID="{73F646FD-8DA4-4BBC-BCF9-EB2A3BF8380F}" presName="tile2text" presStyleLbl="node1" presStyleIdx="1" presStyleCnt="4">
        <dgm:presLayoutVars>
          <dgm:chMax val="0"/>
          <dgm:chPref val="0"/>
          <dgm:bulletEnabled val="1"/>
        </dgm:presLayoutVars>
      </dgm:prSet>
      <dgm:spPr/>
      <dgm:t>
        <a:bodyPr/>
        <a:lstStyle/>
        <a:p>
          <a:endParaRPr lang="en-US"/>
        </a:p>
      </dgm:t>
    </dgm:pt>
    <dgm:pt modelId="{A53AD4C7-ED52-46B4-BE6C-32EAA8E23D25}" type="pres">
      <dgm:prSet presAssocID="{73F646FD-8DA4-4BBC-BCF9-EB2A3BF8380F}" presName="tile3" presStyleLbl="node1" presStyleIdx="2" presStyleCnt="4"/>
      <dgm:spPr/>
      <dgm:t>
        <a:bodyPr/>
        <a:lstStyle/>
        <a:p>
          <a:endParaRPr lang="en-US"/>
        </a:p>
      </dgm:t>
    </dgm:pt>
    <dgm:pt modelId="{E7D20904-4120-473E-B642-61AE730C0E18}" type="pres">
      <dgm:prSet presAssocID="{73F646FD-8DA4-4BBC-BCF9-EB2A3BF8380F}" presName="tile3text" presStyleLbl="node1" presStyleIdx="2" presStyleCnt="4">
        <dgm:presLayoutVars>
          <dgm:chMax val="0"/>
          <dgm:chPref val="0"/>
          <dgm:bulletEnabled val="1"/>
        </dgm:presLayoutVars>
      </dgm:prSet>
      <dgm:spPr/>
      <dgm:t>
        <a:bodyPr/>
        <a:lstStyle/>
        <a:p>
          <a:endParaRPr lang="en-US"/>
        </a:p>
      </dgm:t>
    </dgm:pt>
    <dgm:pt modelId="{DA759AD8-9F5C-41A7-9E21-C3372CD399E7}" type="pres">
      <dgm:prSet presAssocID="{73F646FD-8DA4-4BBC-BCF9-EB2A3BF8380F}" presName="tile4" presStyleLbl="node1" presStyleIdx="3" presStyleCnt="4"/>
      <dgm:spPr/>
      <dgm:t>
        <a:bodyPr/>
        <a:lstStyle/>
        <a:p>
          <a:endParaRPr lang="en-US"/>
        </a:p>
      </dgm:t>
    </dgm:pt>
    <dgm:pt modelId="{DA860671-B723-4F34-8BF7-65608A866BE8}" type="pres">
      <dgm:prSet presAssocID="{73F646FD-8DA4-4BBC-BCF9-EB2A3BF8380F}" presName="tile4text" presStyleLbl="node1" presStyleIdx="3" presStyleCnt="4">
        <dgm:presLayoutVars>
          <dgm:chMax val="0"/>
          <dgm:chPref val="0"/>
          <dgm:bulletEnabled val="1"/>
        </dgm:presLayoutVars>
      </dgm:prSet>
      <dgm:spPr/>
      <dgm:t>
        <a:bodyPr/>
        <a:lstStyle/>
        <a:p>
          <a:endParaRPr lang="en-US"/>
        </a:p>
      </dgm:t>
    </dgm:pt>
    <dgm:pt modelId="{761412ED-5737-4774-B501-306E9A7F7CE3}" type="pres">
      <dgm:prSet presAssocID="{73F646FD-8DA4-4BBC-BCF9-EB2A3BF8380F}" presName="centerTile" presStyleLbl="fgShp" presStyleIdx="0" presStyleCnt="1">
        <dgm:presLayoutVars>
          <dgm:chMax val="0"/>
          <dgm:chPref val="0"/>
        </dgm:presLayoutVars>
      </dgm:prSet>
      <dgm:spPr/>
      <dgm:t>
        <a:bodyPr/>
        <a:lstStyle/>
        <a:p>
          <a:endParaRPr lang="en-US"/>
        </a:p>
      </dgm:t>
    </dgm:pt>
  </dgm:ptLst>
  <dgm:cxnLst>
    <dgm:cxn modelId="{32FBEA26-2D82-4B81-B0C9-B84E0E6ACC04}" type="presOf" srcId="{73F646FD-8DA4-4BBC-BCF9-EB2A3BF8380F}" destId="{52E3F763-B188-40E1-993D-E2125848CAE4}" srcOrd="0" destOrd="0" presId="urn:microsoft.com/office/officeart/2005/8/layout/matrix1"/>
    <dgm:cxn modelId="{7E9CD3D0-C1F8-4E9C-BEBA-80FE5AC51F4F}" type="presOf" srcId="{89B6F403-D947-4E51-B718-1C4276EDCCFB}" destId="{0E1090B7-7F02-4870-B7F1-43202A0CAC09}" srcOrd="1" destOrd="0" presId="urn:microsoft.com/office/officeart/2005/8/layout/matrix1"/>
    <dgm:cxn modelId="{0E9F33B9-FFF6-4392-A591-99183BC96622}" type="presOf" srcId="{64092189-FBF7-41D2-8A1A-C29199B8A718}" destId="{E7D20904-4120-473E-B642-61AE730C0E18}" srcOrd="1" destOrd="0" presId="urn:microsoft.com/office/officeart/2005/8/layout/matrix1"/>
    <dgm:cxn modelId="{02BEF48B-B9E7-48A8-824C-12EE0EF5303B}" type="presOf" srcId="{64092189-FBF7-41D2-8A1A-C29199B8A718}" destId="{A53AD4C7-ED52-46B4-BE6C-32EAA8E23D25}" srcOrd="0" destOrd="0" presId="urn:microsoft.com/office/officeart/2005/8/layout/matrix1"/>
    <dgm:cxn modelId="{793DF492-407B-479C-9F4E-CA5F33CC6D94}" type="presOf" srcId="{2A582063-2E3E-4BF3-B406-BD4BFFE74163}" destId="{DA759AD8-9F5C-41A7-9E21-C3372CD399E7}" srcOrd="0" destOrd="0" presId="urn:microsoft.com/office/officeart/2005/8/layout/matrix1"/>
    <dgm:cxn modelId="{502326CF-BE63-4DAC-A02C-C8F763DB083C}" srcId="{37C89D5F-EE6A-4D6B-8728-8AB8403B02B7}" destId="{89B6F403-D947-4E51-B718-1C4276EDCCFB}" srcOrd="0" destOrd="0" parTransId="{D1AFD658-1B3C-411F-9569-F0857EAC6617}" sibTransId="{83D7F488-C560-425F-A7B2-412BDE2F7F64}"/>
    <dgm:cxn modelId="{161C17DB-557F-4347-BA0E-9FF8E1935CE3}" type="presOf" srcId="{155A9272-CAD4-49BD-8832-E0D1939EC1E8}" destId="{F00894C9-BF77-41A6-85BF-CFB95F61C3F2}" srcOrd="0" destOrd="0" presId="urn:microsoft.com/office/officeart/2005/8/layout/matrix1"/>
    <dgm:cxn modelId="{41A70D4B-C751-4BAD-8047-8E753F6CEE65}" srcId="{37C89D5F-EE6A-4D6B-8728-8AB8403B02B7}" destId="{64092189-FBF7-41D2-8A1A-C29199B8A718}" srcOrd="2" destOrd="0" parTransId="{119FB958-3397-4006-9D35-FA6F39E24A39}" sibTransId="{FBC4870B-8A09-424D-B71A-296A7157CD8F}"/>
    <dgm:cxn modelId="{F0C7C220-13C0-43FB-A64C-A6CECDAE09C6}" srcId="{73F646FD-8DA4-4BBC-BCF9-EB2A3BF8380F}" destId="{37C89D5F-EE6A-4D6B-8728-8AB8403B02B7}" srcOrd="0" destOrd="0" parTransId="{3127789E-04C4-4C7D-9A8F-F2F5F79A90B0}" sibTransId="{544308D5-46DE-49F4-AC4D-5608F97F55B3}"/>
    <dgm:cxn modelId="{99AABC02-3DB1-4DE9-A7C7-C3583B14F4F4}" type="presOf" srcId="{2A582063-2E3E-4BF3-B406-BD4BFFE74163}" destId="{DA860671-B723-4F34-8BF7-65608A866BE8}" srcOrd="1" destOrd="0" presId="urn:microsoft.com/office/officeart/2005/8/layout/matrix1"/>
    <dgm:cxn modelId="{6354F5F5-BFEA-46C1-A3B4-6D20AC915570}" srcId="{37C89D5F-EE6A-4D6B-8728-8AB8403B02B7}" destId="{2A582063-2E3E-4BF3-B406-BD4BFFE74163}" srcOrd="3" destOrd="0" parTransId="{238903D8-9CED-43F2-A0D9-A33CC10AAD57}" sibTransId="{51C41B63-B181-427C-8D5F-3FEFA858625E}"/>
    <dgm:cxn modelId="{64EF7DAB-25E8-4430-95A4-2CA907C4FFDC}" type="presOf" srcId="{37C89D5F-EE6A-4D6B-8728-8AB8403B02B7}" destId="{761412ED-5737-4774-B501-306E9A7F7CE3}" srcOrd="0" destOrd="0" presId="urn:microsoft.com/office/officeart/2005/8/layout/matrix1"/>
    <dgm:cxn modelId="{1D5574CA-C61F-49E5-A229-600D4BC4034E}" type="presOf" srcId="{89B6F403-D947-4E51-B718-1C4276EDCCFB}" destId="{8C9FDC86-CD78-4F24-9DD4-7892C418F97F}" srcOrd="0" destOrd="0" presId="urn:microsoft.com/office/officeart/2005/8/layout/matrix1"/>
    <dgm:cxn modelId="{642AFD91-0BA2-48B5-98A7-4F6B90CFBE60}" srcId="{37C89D5F-EE6A-4D6B-8728-8AB8403B02B7}" destId="{155A9272-CAD4-49BD-8832-E0D1939EC1E8}" srcOrd="1" destOrd="0" parTransId="{A1C9EE3B-48F7-43C2-A298-FCA406DB7915}" sibTransId="{76DB9253-868B-4C1F-BD69-D9B480F6D65C}"/>
    <dgm:cxn modelId="{69AD1DF8-6395-4327-AB96-63C46CB72790}" type="presOf" srcId="{155A9272-CAD4-49BD-8832-E0D1939EC1E8}" destId="{0912A195-A2A6-4C72-8638-E6F3F582609A}" srcOrd="1" destOrd="0" presId="urn:microsoft.com/office/officeart/2005/8/layout/matrix1"/>
    <dgm:cxn modelId="{0C07F07E-49A3-4B00-AC19-9C714E83C2AE}" type="presParOf" srcId="{52E3F763-B188-40E1-993D-E2125848CAE4}" destId="{6A26C7D3-4137-4ED0-8B8D-383D39D2E34D}" srcOrd="0" destOrd="0" presId="urn:microsoft.com/office/officeart/2005/8/layout/matrix1"/>
    <dgm:cxn modelId="{DCDB8763-4D17-45FE-983C-8D21EAEBA7CD}" type="presParOf" srcId="{6A26C7D3-4137-4ED0-8B8D-383D39D2E34D}" destId="{8C9FDC86-CD78-4F24-9DD4-7892C418F97F}" srcOrd="0" destOrd="0" presId="urn:microsoft.com/office/officeart/2005/8/layout/matrix1"/>
    <dgm:cxn modelId="{776AAEC7-7270-4284-B172-32A9898AC111}" type="presParOf" srcId="{6A26C7D3-4137-4ED0-8B8D-383D39D2E34D}" destId="{0E1090B7-7F02-4870-B7F1-43202A0CAC09}" srcOrd="1" destOrd="0" presId="urn:microsoft.com/office/officeart/2005/8/layout/matrix1"/>
    <dgm:cxn modelId="{848E922F-2172-4FB0-A4C4-C6DD2392FDEB}" type="presParOf" srcId="{6A26C7D3-4137-4ED0-8B8D-383D39D2E34D}" destId="{F00894C9-BF77-41A6-85BF-CFB95F61C3F2}" srcOrd="2" destOrd="0" presId="urn:microsoft.com/office/officeart/2005/8/layout/matrix1"/>
    <dgm:cxn modelId="{E2CEF371-AB30-4E1D-81B4-F9205E315BE9}" type="presParOf" srcId="{6A26C7D3-4137-4ED0-8B8D-383D39D2E34D}" destId="{0912A195-A2A6-4C72-8638-E6F3F582609A}" srcOrd="3" destOrd="0" presId="urn:microsoft.com/office/officeart/2005/8/layout/matrix1"/>
    <dgm:cxn modelId="{628D09AD-656C-4D52-BE27-669377E689E3}" type="presParOf" srcId="{6A26C7D3-4137-4ED0-8B8D-383D39D2E34D}" destId="{A53AD4C7-ED52-46B4-BE6C-32EAA8E23D25}" srcOrd="4" destOrd="0" presId="urn:microsoft.com/office/officeart/2005/8/layout/matrix1"/>
    <dgm:cxn modelId="{68558918-5CA1-42A5-8B92-29BEB943B6E6}" type="presParOf" srcId="{6A26C7D3-4137-4ED0-8B8D-383D39D2E34D}" destId="{E7D20904-4120-473E-B642-61AE730C0E18}" srcOrd="5" destOrd="0" presId="urn:microsoft.com/office/officeart/2005/8/layout/matrix1"/>
    <dgm:cxn modelId="{34B342AD-C789-424B-AD42-47DA8918E26F}" type="presParOf" srcId="{6A26C7D3-4137-4ED0-8B8D-383D39D2E34D}" destId="{DA759AD8-9F5C-41A7-9E21-C3372CD399E7}" srcOrd="6" destOrd="0" presId="urn:microsoft.com/office/officeart/2005/8/layout/matrix1"/>
    <dgm:cxn modelId="{3BC3B7E0-73BB-4CC6-81B8-953D88418F8E}" type="presParOf" srcId="{6A26C7D3-4137-4ED0-8B8D-383D39D2E34D}" destId="{DA860671-B723-4F34-8BF7-65608A866BE8}" srcOrd="7" destOrd="0" presId="urn:microsoft.com/office/officeart/2005/8/layout/matrix1"/>
    <dgm:cxn modelId="{8A3D7E24-1744-4089-A316-36278B5A633E}" type="presParOf" srcId="{52E3F763-B188-40E1-993D-E2125848CAE4}" destId="{761412ED-5737-4774-B501-306E9A7F7CE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3F7DB0-81BD-49BB-9942-5554631D425A}" type="doc">
      <dgm:prSet loTypeId="urn:microsoft.com/office/officeart/2005/8/layout/matrix1" loCatId="matrix" qsTypeId="urn:microsoft.com/office/officeart/2005/8/quickstyle/3d4" qsCatId="3D" csTypeId="urn:microsoft.com/office/officeart/2005/8/colors/accent1_2" csCatId="accent1" phldr="1"/>
      <dgm:spPr/>
      <dgm:t>
        <a:bodyPr/>
        <a:lstStyle/>
        <a:p>
          <a:endParaRPr lang="en-US"/>
        </a:p>
      </dgm:t>
    </dgm:pt>
    <dgm:pt modelId="{410BAA71-0BD2-4EF3-9F54-B893D2D0519C}">
      <dgm:prSet custT="1"/>
      <dgm:spPr/>
      <dgm:t>
        <a:bodyPr/>
        <a:lstStyle/>
        <a:p>
          <a:pPr rtl="0"/>
          <a:r>
            <a:rPr lang="en-US" sz="1800" baseline="0" dirty="0" smtClean="0">
              <a:effectLst>
                <a:outerShdw blurRad="38100" dist="38100" dir="2700000" algn="tl">
                  <a:srgbClr val="000000">
                    <a:alpha val="43137"/>
                  </a:srgbClr>
                </a:outerShdw>
              </a:effectLst>
              <a:latin typeface="+mj-lt"/>
            </a:rPr>
            <a:t>Research</a:t>
          </a:r>
          <a:endParaRPr lang="en-US" sz="1800" dirty="0">
            <a:effectLst>
              <a:outerShdw blurRad="38100" dist="38100" dir="2700000" algn="tl">
                <a:srgbClr val="000000">
                  <a:alpha val="43137"/>
                </a:srgbClr>
              </a:outerShdw>
            </a:effectLst>
            <a:latin typeface="+mj-lt"/>
          </a:endParaRPr>
        </a:p>
      </dgm:t>
    </dgm:pt>
    <dgm:pt modelId="{906136CB-DA57-4366-965E-F45E46AC436B}" type="parTrans" cxnId="{9768E5C4-BE33-47DD-8274-4483E762BD14}">
      <dgm:prSet/>
      <dgm:spPr/>
      <dgm:t>
        <a:bodyPr/>
        <a:lstStyle/>
        <a:p>
          <a:endParaRPr lang="en-US"/>
        </a:p>
      </dgm:t>
    </dgm:pt>
    <dgm:pt modelId="{3A4582A8-3BA3-42FA-9ED7-A2A44931538E}" type="sibTrans" cxnId="{9768E5C4-BE33-47DD-8274-4483E762BD14}">
      <dgm:prSet/>
      <dgm:spPr/>
      <dgm:t>
        <a:bodyPr/>
        <a:lstStyle/>
        <a:p>
          <a:endParaRPr lang="en-US"/>
        </a:p>
      </dgm:t>
    </dgm:pt>
    <dgm:pt modelId="{51E00509-2942-4AC3-8AD0-BD1FCFE9BDFC}">
      <dgm:prSet/>
      <dgm:spPr/>
      <dgm:t>
        <a:bodyPr/>
        <a:lstStyle/>
        <a:p>
          <a:pPr rtl="0"/>
          <a:r>
            <a:rPr lang="en-US" baseline="0" dirty="0" smtClean="0"/>
            <a:t>Retention of Rights as Author</a:t>
          </a:r>
          <a:endParaRPr lang="en-US" dirty="0"/>
        </a:p>
      </dgm:t>
    </dgm:pt>
    <dgm:pt modelId="{0DA662A2-D7B3-4192-B91E-43E8CC92D5AB}" type="parTrans" cxnId="{D1F41359-7D61-4025-AD0F-3B53C6527C7E}">
      <dgm:prSet/>
      <dgm:spPr/>
      <dgm:t>
        <a:bodyPr/>
        <a:lstStyle/>
        <a:p>
          <a:endParaRPr lang="en-US"/>
        </a:p>
      </dgm:t>
    </dgm:pt>
    <dgm:pt modelId="{DFDA0C96-857D-4FB5-85B9-578A7CA32456}" type="sibTrans" cxnId="{D1F41359-7D61-4025-AD0F-3B53C6527C7E}">
      <dgm:prSet/>
      <dgm:spPr/>
      <dgm:t>
        <a:bodyPr/>
        <a:lstStyle/>
        <a:p>
          <a:endParaRPr lang="en-US"/>
        </a:p>
      </dgm:t>
    </dgm:pt>
    <dgm:pt modelId="{A426F2DE-970E-48FC-B673-FB8ADDF0F4F5}">
      <dgm:prSet/>
      <dgm:spPr/>
      <dgm:t>
        <a:bodyPr/>
        <a:lstStyle/>
        <a:p>
          <a:pPr rtl="0"/>
          <a:r>
            <a:rPr lang="en-US" baseline="0" dirty="0" smtClean="0"/>
            <a:t>Open Access Participation</a:t>
          </a:r>
          <a:endParaRPr lang="en-US" dirty="0"/>
        </a:p>
      </dgm:t>
    </dgm:pt>
    <dgm:pt modelId="{35A9B244-BBA5-4E53-93C5-B9F7724DD710}" type="parTrans" cxnId="{A394FF80-236D-4811-AFEF-A3AEC3E13FEE}">
      <dgm:prSet/>
      <dgm:spPr/>
      <dgm:t>
        <a:bodyPr/>
        <a:lstStyle/>
        <a:p>
          <a:endParaRPr lang="en-US"/>
        </a:p>
      </dgm:t>
    </dgm:pt>
    <dgm:pt modelId="{37F8B49B-7D3A-4752-A48B-8376C9879C9F}" type="sibTrans" cxnId="{A394FF80-236D-4811-AFEF-A3AEC3E13FEE}">
      <dgm:prSet/>
      <dgm:spPr/>
      <dgm:t>
        <a:bodyPr/>
        <a:lstStyle/>
        <a:p>
          <a:endParaRPr lang="en-US"/>
        </a:p>
      </dgm:t>
    </dgm:pt>
    <dgm:pt modelId="{761BA9F2-F40C-4642-9FB4-A5C565985A79}">
      <dgm:prSet/>
      <dgm:spPr/>
      <dgm:t>
        <a:bodyPr/>
        <a:lstStyle/>
        <a:p>
          <a:r>
            <a:rPr lang="en-US" dirty="0" smtClean="0"/>
            <a:t>Institutional Repositories</a:t>
          </a:r>
          <a:endParaRPr lang="en-US" dirty="0"/>
        </a:p>
      </dgm:t>
    </dgm:pt>
    <dgm:pt modelId="{5034E230-10A2-476F-B623-EBD9F8E6FC8B}" type="parTrans" cxnId="{660BA248-FEEE-4794-BCF2-8A891CAAE693}">
      <dgm:prSet/>
      <dgm:spPr/>
      <dgm:t>
        <a:bodyPr/>
        <a:lstStyle/>
        <a:p>
          <a:endParaRPr lang="en-US"/>
        </a:p>
      </dgm:t>
    </dgm:pt>
    <dgm:pt modelId="{FDFB148D-9707-4506-8256-05955D66359A}" type="sibTrans" cxnId="{660BA248-FEEE-4794-BCF2-8A891CAAE693}">
      <dgm:prSet/>
      <dgm:spPr/>
      <dgm:t>
        <a:bodyPr/>
        <a:lstStyle/>
        <a:p>
          <a:endParaRPr lang="en-US"/>
        </a:p>
      </dgm:t>
    </dgm:pt>
    <dgm:pt modelId="{8492F44A-229C-42A7-A3B0-C2EC47F1544D}">
      <dgm:prSet/>
      <dgm:spPr/>
      <dgm:t>
        <a:bodyPr/>
        <a:lstStyle/>
        <a:p>
          <a:r>
            <a:rPr lang="en-US" dirty="0" smtClean="0"/>
            <a:t>Inclusion of Copyrighted Works in Own Work</a:t>
          </a:r>
          <a:endParaRPr lang="en-US" dirty="0"/>
        </a:p>
      </dgm:t>
    </dgm:pt>
    <dgm:pt modelId="{452F72DB-4955-4ABF-B514-F4FE3D8EC278}" type="parTrans" cxnId="{A6881172-B41B-4C65-8B99-49089C886090}">
      <dgm:prSet/>
      <dgm:spPr/>
      <dgm:t>
        <a:bodyPr/>
        <a:lstStyle/>
        <a:p>
          <a:endParaRPr lang="en-US"/>
        </a:p>
      </dgm:t>
    </dgm:pt>
    <dgm:pt modelId="{4BCBDA4C-3F73-46E3-A6CB-B58D65652E54}" type="sibTrans" cxnId="{A6881172-B41B-4C65-8B99-49089C886090}">
      <dgm:prSet/>
      <dgm:spPr/>
      <dgm:t>
        <a:bodyPr/>
        <a:lstStyle/>
        <a:p>
          <a:endParaRPr lang="en-US"/>
        </a:p>
      </dgm:t>
    </dgm:pt>
    <dgm:pt modelId="{FAC805F1-2A6C-44B5-980C-DAEC41827CD9}" type="pres">
      <dgm:prSet presAssocID="{673F7DB0-81BD-49BB-9942-5554631D425A}" presName="diagram" presStyleCnt="0">
        <dgm:presLayoutVars>
          <dgm:chMax val="1"/>
          <dgm:dir/>
          <dgm:animLvl val="ctr"/>
          <dgm:resizeHandles val="exact"/>
        </dgm:presLayoutVars>
      </dgm:prSet>
      <dgm:spPr/>
      <dgm:t>
        <a:bodyPr/>
        <a:lstStyle/>
        <a:p>
          <a:endParaRPr lang="en-US"/>
        </a:p>
      </dgm:t>
    </dgm:pt>
    <dgm:pt modelId="{50FF017A-88F1-45B3-9D9E-1F5C0DE20F83}" type="pres">
      <dgm:prSet presAssocID="{673F7DB0-81BD-49BB-9942-5554631D425A}" presName="matrix" presStyleCnt="0"/>
      <dgm:spPr/>
    </dgm:pt>
    <dgm:pt modelId="{9AD6298F-8F39-4F08-9A88-83E0695019D6}" type="pres">
      <dgm:prSet presAssocID="{673F7DB0-81BD-49BB-9942-5554631D425A}" presName="tile1" presStyleLbl="node1" presStyleIdx="0" presStyleCnt="4"/>
      <dgm:spPr/>
      <dgm:t>
        <a:bodyPr/>
        <a:lstStyle/>
        <a:p>
          <a:endParaRPr lang="en-US"/>
        </a:p>
      </dgm:t>
    </dgm:pt>
    <dgm:pt modelId="{8785D670-F84F-4D10-982E-1A4251461E44}" type="pres">
      <dgm:prSet presAssocID="{673F7DB0-81BD-49BB-9942-5554631D425A}" presName="tile1text" presStyleLbl="node1" presStyleIdx="0" presStyleCnt="4">
        <dgm:presLayoutVars>
          <dgm:chMax val="0"/>
          <dgm:chPref val="0"/>
          <dgm:bulletEnabled val="1"/>
        </dgm:presLayoutVars>
      </dgm:prSet>
      <dgm:spPr/>
      <dgm:t>
        <a:bodyPr/>
        <a:lstStyle/>
        <a:p>
          <a:endParaRPr lang="en-US"/>
        </a:p>
      </dgm:t>
    </dgm:pt>
    <dgm:pt modelId="{FA94E0BD-1799-4191-BD3D-8F6AA34D784A}" type="pres">
      <dgm:prSet presAssocID="{673F7DB0-81BD-49BB-9942-5554631D425A}" presName="tile2" presStyleLbl="node1" presStyleIdx="1" presStyleCnt="4"/>
      <dgm:spPr/>
      <dgm:t>
        <a:bodyPr/>
        <a:lstStyle/>
        <a:p>
          <a:endParaRPr lang="en-US"/>
        </a:p>
      </dgm:t>
    </dgm:pt>
    <dgm:pt modelId="{33228982-9A03-4136-AD9C-3356695D96A2}" type="pres">
      <dgm:prSet presAssocID="{673F7DB0-81BD-49BB-9942-5554631D425A}" presName="tile2text" presStyleLbl="node1" presStyleIdx="1" presStyleCnt="4">
        <dgm:presLayoutVars>
          <dgm:chMax val="0"/>
          <dgm:chPref val="0"/>
          <dgm:bulletEnabled val="1"/>
        </dgm:presLayoutVars>
      </dgm:prSet>
      <dgm:spPr/>
      <dgm:t>
        <a:bodyPr/>
        <a:lstStyle/>
        <a:p>
          <a:endParaRPr lang="en-US"/>
        </a:p>
      </dgm:t>
    </dgm:pt>
    <dgm:pt modelId="{A8F33946-4304-42A7-8CC7-FB14D4A33A91}" type="pres">
      <dgm:prSet presAssocID="{673F7DB0-81BD-49BB-9942-5554631D425A}" presName="tile3" presStyleLbl="node1" presStyleIdx="2" presStyleCnt="4"/>
      <dgm:spPr/>
      <dgm:t>
        <a:bodyPr/>
        <a:lstStyle/>
        <a:p>
          <a:endParaRPr lang="en-US"/>
        </a:p>
      </dgm:t>
    </dgm:pt>
    <dgm:pt modelId="{733EB73F-084D-4ACA-BA1E-00D675993CF5}" type="pres">
      <dgm:prSet presAssocID="{673F7DB0-81BD-49BB-9942-5554631D425A}" presName="tile3text" presStyleLbl="node1" presStyleIdx="2" presStyleCnt="4">
        <dgm:presLayoutVars>
          <dgm:chMax val="0"/>
          <dgm:chPref val="0"/>
          <dgm:bulletEnabled val="1"/>
        </dgm:presLayoutVars>
      </dgm:prSet>
      <dgm:spPr/>
      <dgm:t>
        <a:bodyPr/>
        <a:lstStyle/>
        <a:p>
          <a:endParaRPr lang="en-US"/>
        </a:p>
      </dgm:t>
    </dgm:pt>
    <dgm:pt modelId="{32DA8233-84F4-4899-9BB7-ECE4D407BFD7}" type="pres">
      <dgm:prSet presAssocID="{673F7DB0-81BD-49BB-9942-5554631D425A}" presName="tile4" presStyleLbl="node1" presStyleIdx="3" presStyleCnt="4"/>
      <dgm:spPr/>
      <dgm:t>
        <a:bodyPr/>
        <a:lstStyle/>
        <a:p>
          <a:endParaRPr lang="en-US"/>
        </a:p>
      </dgm:t>
    </dgm:pt>
    <dgm:pt modelId="{E4A0B708-6E0D-496F-A400-1D3FEE3B9323}" type="pres">
      <dgm:prSet presAssocID="{673F7DB0-81BD-49BB-9942-5554631D425A}" presName="tile4text" presStyleLbl="node1" presStyleIdx="3" presStyleCnt="4">
        <dgm:presLayoutVars>
          <dgm:chMax val="0"/>
          <dgm:chPref val="0"/>
          <dgm:bulletEnabled val="1"/>
        </dgm:presLayoutVars>
      </dgm:prSet>
      <dgm:spPr/>
      <dgm:t>
        <a:bodyPr/>
        <a:lstStyle/>
        <a:p>
          <a:endParaRPr lang="en-US"/>
        </a:p>
      </dgm:t>
    </dgm:pt>
    <dgm:pt modelId="{4B4C7F3C-C980-4CE6-8D81-A8C8DEB8E4C8}" type="pres">
      <dgm:prSet presAssocID="{673F7DB0-81BD-49BB-9942-5554631D425A}" presName="centerTile" presStyleLbl="fgShp" presStyleIdx="0" presStyleCnt="1" custScaleX="111111">
        <dgm:presLayoutVars>
          <dgm:chMax val="0"/>
          <dgm:chPref val="0"/>
        </dgm:presLayoutVars>
      </dgm:prSet>
      <dgm:spPr/>
      <dgm:t>
        <a:bodyPr/>
        <a:lstStyle/>
        <a:p>
          <a:endParaRPr lang="en-US"/>
        </a:p>
      </dgm:t>
    </dgm:pt>
  </dgm:ptLst>
  <dgm:cxnLst>
    <dgm:cxn modelId="{D1F41359-7D61-4025-AD0F-3B53C6527C7E}" srcId="{410BAA71-0BD2-4EF3-9F54-B893D2D0519C}" destId="{51E00509-2942-4AC3-8AD0-BD1FCFE9BDFC}" srcOrd="0" destOrd="0" parTransId="{0DA662A2-D7B3-4192-B91E-43E8CC92D5AB}" sibTransId="{DFDA0C96-857D-4FB5-85B9-578A7CA32456}"/>
    <dgm:cxn modelId="{96FF706E-2BE9-433B-9143-AF07AFE780F4}" type="presOf" srcId="{8492F44A-229C-42A7-A3B0-C2EC47F1544D}" destId="{E4A0B708-6E0D-496F-A400-1D3FEE3B9323}" srcOrd="1" destOrd="0" presId="urn:microsoft.com/office/officeart/2005/8/layout/matrix1"/>
    <dgm:cxn modelId="{660BA248-FEEE-4794-BCF2-8A891CAAE693}" srcId="{410BAA71-0BD2-4EF3-9F54-B893D2D0519C}" destId="{761BA9F2-F40C-4642-9FB4-A5C565985A79}" srcOrd="2" destOrd="0" parTransId="{5034E230-10A2-476F-B623-EBD9F8E6FC8B}" sibTransId="{FDFB148D-9707-4506-8256-05955D66359A}"/>
    <dgm:cxn modelId="{1F83E69B-41B2-47D6-8A67-A1088E6F2C5C}" type="presOf" srcId="{761BA9F2-F40C-4642-9FB4-A5C565985A79}" destId="{733EB73F-084D-4ACA-BA1E-00D675993CF5}" srcOrd="1" destOrd="0" presId="urn:microsoft.com/office/officeart/2005/8/layout/matrix1"/>
    <dgm:cxn modelId="{4F5B8F5F-72A5-4A0E-821A-98B0D492B82F}" type="presOf" srcId="{673F7DB0-81BD-49BB-9942-5554631D425A}" destId="{FAC805F1-2A6C-44B5-980C-DAEC41827CD9}" srcOrd="0" destOrd="0" presId="urn:microsoft.com/office/officeart/2005/8/layout/matrix1"/>
    <dgm:cxn modelId="{47004752-72DE-4F7D-A4F7-366ECF7319E7}" type="presOf" srcId="{51E00509-2942-4AC3-8AD0-BD1FCFE9BDFC}" destId="{8785D670-F84F-4D10-982E-1A4251461E44}" srcOrd="1" destOrd="0" presId="urn:microsoft.com/office/officeart/2005/8/layout/matrix1"/>
    <dgm:cxn modelId="{9768E5C4-BE33-47DD-8274-4483E762BD14}" srcId="{673F7DB0-81BD-49BB-9942-5554631D425A}" destId="{410BAA71-0BD2-4EF3-9F54-B893D2D0519C}" srcOrd="0" destOrd="0" parTransId="{906136CB-DA57-4366-965E-F45E46AC436B}" sibTransId="{3A4582A8-3BA3-42FA-9ED7-A2A44931538E}"/>
    <dgm:cxn modelId="{4C61903A-6168-4D1E-AB20-3F52EE162E0D}" type="presOf" srcId="{A426F2DE-970E-48FC-B673-FB8ADDF0F4F5}" destId="{33228982-9A03-4136-AD9C-3356695D96A2}" srcOrd="1" destOrd="0" presId="urn:microsoft.com/office/officeart/2005/8/layout/matrix1"/>
    <dgm:cxn modelId="{A394FF80-236D-4811-AFEF-A3AEC3E13FEE}" srcId="{410BAA71-0BD2-4EF3-9F54-B893D2D0519C}" destId="{A426F2DE-970E-48FC-B673-FB8ADDF0F4F5}" srcOrd="1" destOrd="0" parTransId="{35A9B244-BBA5-4E53-93C5-B9F7724DD710}" sibTransId="{37F8B49B-7D3A-4752-A48B-8376C9879C9F}"/>
    <dgm:cxn modelId="{7D877AAC-C7E7-4D2A-8F7E-595040F50F73}" type="presOf" srcId="{761BA9F2-F40C-4642-9FB4-A5C565985A79}" destId="{A8F33946-4304-42A7-8CC7-FB14D4A33A91}" srcOrd="0" destOrd="0" presId="urn:microsoft.com/office/officeart/2005/8/layout/matrix1"/>
    <dgm:cxn modelId="{A6881172-B41B-4C65-8B99-49089C886090}" srcId="{410BAA71-0BD2-4EF3-9F54-B893D2D0519C}" destId="{8492F44A-229C-42A7-A3B0-C2EC47F1544D}" srcOrd="3" destOrd="0" parTransId="{452F72DB-4955-4ABF-B514-F4FE3D8EC278}" sibTransId="{4BCBDA4C-3F73-46E3-A6CB-B58D65652E54}"/>
    <dgm:cxn modelId="{4CD48159-4A0A-4834-B448-A3988075201A}" type="presOf" srcId="{410BAA71-0BD2-4EF3-9F54-B893D2D0519C}" destId="{4B4C7F3C-C980-4CE6-8D81-A8C8DEB8E4C8}" srcOrd="0" destOrd="0" presId="urn:microsoft.com/office/officeart/2005/8/layout/matrix1"/>
    <dgm:cxn modelId="{BD4F5191-E847-418F-B31B-0A7C33B60E24}" type="presOf" srcId="{A426F2DE-970E-48FC-B673-FB8ADDF0F4F5}" destId="{FA94E0BD-1799-4191-BD3D-8F6AA34D784A}" srcOrd="0" destOrd="0" presId="urn:microsoft.com/office/officeart/2005/8/layout/matrix1"/>
    <dgm:cxn modelId="{8F779994-F320-4C49-A58A-4967E96826C7}" type="presOf" srcId="{51E00509-2942-4AC3-8AD0-BD1FCFE9BDFC}" destId="{9AD6298F-8F39-4F08-9A88-83E0695019D6}" srcOrd="0" destOrd="0" presId="urn:microsoft.com/office/officeart/2005/8/layout/matrix1"/>
    <dgm:cxn modelId="{A1050471-E1A5-4E30-9E3B-9C3CB4682BC4}" type="presOf" srcId="{8492F44A-229C-42A7-A3B0-C2EC47F1544D}" destId="{32DA8233-84F4-4899-9BB7-ECE4D407BFD7}" srcOrd="0" destOrd="0" presId="urn:microsoft.com/office/officeart/2005/8/layout/matrix1"/>
    <dgm:cxn modelId="{721A29E1-91D1-4831-B7E9-36B435609907}" type="presParOf" srcId="{FAC805F1-2A6C-44B5-980C-DAEC41827CD9}" destId="{50FF017A-88F1-45B3-9D9E-1F5C0DE20F83}" srcOrd="0" destOrd="0" presId="urn:microsoft.com/office/officeart/2005/8/layout/matrix1"/>
    <dgm:cxn modelId="{48FB8B65-BF79-48AE-8F9E-8370C4413AA3}" type="presParOf" srcId="{50FF017A-88F1-45B3-9D9E-1F5C0DE20F83}" destId="{9AD6298F-8F39-4F08-9A88-83E0695019D6}" srcOrd="0" destOrd="0" presId="urn:microsoft.com/office/officeart/2005/8/layout/matrix1"/>
    <dgm:cxn modelId="{FF4D6244-1295-4D27-B54B-AEF96C12E43F}" type="presParOf" srcId="{50FF017A-88F1-45B3-9D9E-1F5C0DE20F83}" destId="{8785D670-F84F-4D10-982E-1A4251461E44}" srcOrd="1" destOrd="0" presId="urn:microsoft.com/office/officeart/2005/8/layout/matrix1"/>
    <dgm:cxn modelId="{69A15B65-B2FD-4B66-B9F6-0481B6AE22E9}" type="presParOf" srcId="{50FF017A-88F1-45B3-9D9E-1F5C0DE20F83}" destId="{FA94E0BD-1799-4191-BD3D-8F6AA34D784A}" srcOrd="2" destOrd="0" presId="urn:microsoft.com/office/officeart/2005/8/layout/matrix1"/>
    <dgm:cxn modelId="{16FA2873-32D1-47D1-845E-DFEF4046EF18}" type="presParOf" srcId="{50FF017A-88F1-45B3-9D9E-1F5C0DE20F83}" destId="{33228982-9A03-4136-AD9C-3356695D96A2}" srcOrd="3" destOrd="0" presId="urn:microsoft.com/office/officeart/2005/8/layout/matrix1"/>
    <dgm:cxn modelId="{6FBA946C-6841-4BD5-AF34-A141D00D84C1}" type="presParOf" srcId="{50FF017A-88F1-45B3-9D9E-1F5C0DE20F83}" destId="{A8F33946-4304-42A7-8CC7-FB14D4A33A91}" srcOrd="4" destOrd="0" presId="urn:microsoft.com/office/officeart/2005/8/layout/matrix1"/>
    <dgm:cxn modelId="{9C7876AA-23B1-478E-97A9-729987B6EE1C}" type="presParOf" srcId="{50FF017A-88F1-45B3-9D9E-1F5C0DE20F83}" destId="{733EB73F-084D-4ACA-BA1E-00D675993CF5}" srcOrd="5" destOrd="0" presId="urn:microsoft.com/office/officeart/2005/8/layout/matrix1"/>
    <dgm:cxn modelId="{6536A7D3-89BC-48CF-A44A-00C4D1C9314B}" type="presParOf" srcId="{50FF017A-88F1-45B3-9D9E-1F5C0DE20F83}" destId="{32DA8233-84F4-4899-9BB7-ECE4D407BFD7}" srcOrd="6" destOrd="0" presId="urn:microsoft.com/office/officeart/2005/8/layout/matrix1"/>
    <dgm:cxn modelId="{CE0D1CF1-82A9-41DB-92DA-2A0D05E5190C}" type="presParOf" srcId="{50FF017A-88F1-45B3-9D9E-1F5C0DE20F83}" destId="{E4A0B708-6E0D-496F-A400-1D3FEE3B9323}" srcOrd="7" destOrd="0" presId="urn:microsoft.com/office/officeart/2005/8/layout/matrix1"/>
    <dgm:cxn modelId="{41347809-762A-4706-973C-099F09EB97CD}" type="presParOf" srcId="{FAC805F1-2A6C-44B5-980C-DAEC41827CD9}" destId="{4B4C7F3C-C980-4CE6-8D81-A8C8DEB8E4C8}" srcOrd="1" destOrd="0" presId="urn:microsoft.com/office/officeart/2005/8/layout/matrix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985EB-D78B-443F-A183-5E3FF339BE0E}">
      <dsp:nvSpPr>
        <dsp:cNvPr id="0" name=""/>
        <dsp:cNvSpPr/>
      </dsp:nvSpPr>
      <dsp:spPr>
        <a:xfrm>
          <a:off x="275843" y="0"/>
          <a:ext cx="740664" cy="41148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Exclusive Rights</a:t>
          </a:r>
          <a:endParaRPr lang="en-US" sz="1100" kern="1200" dirty="0"/>
        </a:p>
      </dsp:txBody>
      <dsp:txXfrm>
        <a:off x="287895" y="12052"/>
        <a:ext cx="716560" cy="387376"/>
      </dsp:txXfrm>
    </dsp:sp>
    <dsp:sp modelId="{39AC452A-7168-4A33-8304-781607403D16}">
      <dsp:nvSpPr>
        <dsp:cNvPr id="0" name=""/>
        <dsp:cNvSpPr/>
      </dsp:nvSpPr>
      <dsp:spPr>
        <a:xfrm>
          <a:off x="1345691" y="0"/>
          <a:ext cx="740664" cy="41148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Fair Use</a:t>
          </a:r>
          <a:endParaRPr lang="en-US" sz="1100" kern="1200" dirty="0"/>
        </a:p>
      </dsp:txBody>
      <dsp:txXfrm>
        <a:off x="1357743" y="12052"/>
        <a:ext cx="716560" cy="387376"/>
      </dsp:txXfrm>
    </dsp:sp>
    <dsp:sp modelId="{DA643E25-4E77-40E6-BF8B-CA712BC5DBAE}">
      <dsp:nvSpPr>
        <dsp:cNvPr id="0" name=""/>
        <dsp:cNvSpPr/>
      </dsp:nvSpPr>
      <dsp:spPr>
        <a:xfrm>
          <a:off x="1026794" y="1748789"/>
          <a:ext cx="308610" cy="308610"/>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6B477B-3BD9-4E70-A55D-BDE5BF76B7E1}">
      <dsp:nvSpPr>
        <dsp:cNvPr id="0" name=""/>
        <dsp:cNvSpPr/>
      </dsp:nvSpPr>
      <dsp:spPr>
        <a:xfrm rot="240000">
          <a:off x="254986" y="1616547"/>
          <a:ext cx="1852225" cy="1295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F0E65-A4CB-4057-BC12-D9B812B4A8DB}">
      <dsp:nvSpPr>
        <dsp:cNvPr id="0" name=""/>
        <dsp:cNvSpPr/>
      </dsp:nvSpPr>
      <dsp:spPr>
        <a:xfrm rot="240000">
          <a:off x="1367087" y="1292714"/>
          <a:ext cx="739020" cy="3443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Spontaneous</a:t>
          </a:r>
          <a:endParaRPr lang="en-US" sz="800" kern="1200" dirty="0"/>
        </a:p>
      </dsp:txBody>
      <dsp:txXfrm>
        <a:off x="1383895" y="1309522"/>
        <a:ext cx="705404" cy="310692"/>
      </dsp:txXfrm>
    </dsp:sp>
    <dsp:sp modelId="{551A1DD4-7F93-4C7F-BF09-F534E2DA4D12}">
      <dsp:nvSpPr>
        <dsp:cNvPr id="0" name=""/>
        <dsp:cNvSpPr/>
      </dsp:nvSpPr>
      <dsp:spPr>
        <a:xfrm rot="240000">
          <a:off x="1393833" y="922382"/>
          <a:ext cx="739020" cy="3443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Transformative</a:t>
          </a:r>
          <a:endParaRPr lang="en-US" sz="800" kern="1200" dirty="0"/>
        </a:p>
      </dsp:txBody>
      <dsp:txXfrm>
        <a:off x="1410641" y="939190"/>
        <a:ext cx="705404" cy="310692"/>
      </dsp:txXfrm>
    </dsp:sp>
    <dsp:sp modelId="{BC09BC6A-A869-465F-B084-F92FA866A6A1}">
      <dsp:nvSpPr>
        <dsp:cNvPr id="0" name=""/>
        <dsp:cNvSpPr/>
      </dsp:nvSpPr>
      <dsp:spPr>
        <a:xfrm rot="240000">
          <a:off x="1420579" y="560280"/>
          <a:ext cx="739020" cy="3443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Educational</a:t>
          </a:r>
          <a:endParaRPr lang="en-US" sz="800" kern="1200" dirty="0"/>
        </a:p>
      </dsp:txBody>
      <dsp:txXfrm>
        <a:off x="1437387" y="577088"/>
        <a:ext cx="705404" cy="310692"/>
      </dsp:txXfrm>
    </dsp:sp>
    <dsp:sp modelId="{4D2B1D31-9913-4365-B6D9-7B3C0BEC827B}">
      <dsp:nvSpPr>
        <dsp:cNvPr id="0" name=""/>
        <dsp:cNvSpPr/>
      </dsp:nvSpPr>
      <dsp:spPr>
        <a:xfrm rot="240000">
          <a:off x="307526" y="1218648"/>
          <a:ext cx="739020" cy="3443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Repetitive Reproduction</a:t>
          </a:r>
          <a:endParaRPr lang="en-US" sz="800" kern="1200" dirty="0"/>
        </a:p>
      </dsp:txBody>
      <dsp:txXfrm>
        <a:off x="324334" y="1235456"/>
        <a:ext cx="705404" cy="310692"/>
      </dsp:txXfrm>
    </dsp:sp>
    <dsp:sp modelId="{FAABEF57-C781-4F76-B2AF-D71E7904D8BB}">
      <dsp:nvSpPr>
        <dsp:cNvPr id="0" name=""/>
        <dsp:cNvSpPr/>
      </dsp:nvSpPr>
      <dsp:spPr>
        <a:xfrm rot="240000">
          <a:off x="334272" y="848316"/>
          <a:ext cx="739020" cy="3443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kern="1200" dirty="0" smtClean="0"/>
            <a:t>Commercial</a:t>
          </a:r>
          <a:endParaRPr lang="en-US" sz="800" kern="1200" dirty="0"/>
        </a:p>
      </dsp:txBody>
      <dsp:txXfrm>
        <a:off x="351080" y="865124"/>
        <a:ext cx="705404" cy="3106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47817-9C7A-4844-AFF1-517544B14C40}">
      <dsp:nvSpPr>
        <dsp:cNvPr id="0" name=""/>
        <dsp:cNvSpPr/>
      </dsp:nvSpPr>
      <dsp:spPr>
        <a:xfrm>
          <a:off x="220537" y="0"/>
          <a:ext cx="740664" cy="411480"/>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Exclusive Rights</a:t>
          </a:r>
          <a:endParaRPr lang="en-US" sz="1100" kern="1200" dirty="0"/>
        </a:p>
      </dsp:txBody>
      <dsp:txXfrm>
        <a:off x="232589" y="12052"/>
        <a:ext cx="716560" cy="387376"/>
      </dsp:txXfrm>
    </dsp:sp>
    <dsp:sp modelId="{B4D3F296-B419-4ECC-9A1B-46FD97559508}">
      <dsp:nvSpPr>
        <dsp:cNvPr id="0" name=""/>
        <dsp:cNvSpPr/>
      </dsp:nvSpPr>
      <dsp:spPr>
        <a:xfrm>
          <a:off x="1290385" y="0"/>
          <a:ext cx="740664" cy="411480"/>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Fair Use</a:t>
          </a:r>
          <a:endParaRPr lang="en-US" sz="1100" kern="1200" dirty="0"/>
        </a:p>
      </dsp:txBody>
      <dsp:txXfrm>
        <a:off x="1302437" y="12052"/>
        <a:ext cx="716560" cy="387376"/>
      </dsp:txXfrm>
    </dsp:sp>
    <dsp:sp modelId="{AF75B79A-7A41-45EF-AA67-4B57B2566439}">
      <dsp:nvSpPr>
        <dsp:cNvPr id="0" name=""/>
        <dsp:cNvSpPr/>
      </dsp:nvSpPr>
      <dsp:spPr>
        <a:xfrm>
          <a:off x="971488" y="1748789"/>
          <a:ext cx="308610" cy="308610"/>
        </a:xfrm>
        <a:prstGeom prst="triangle">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A03119-5389-45B2-8F90-3CB454E57DAF}">
      <dsp:nvSpPr>
        <dsp:cNvPr id="0" name=""/>
        <dsp:cNvSpPr/>
      </dsp:nvSpPr>
      <dsp:spPr>
        <a:xfrm rot="240000">
          <a:off x="199680" y="1616547"/>
          <a:ext cx="1852225" cy="12952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F0085A-AE02-4391-B040-7808A92FCF60}">
      <dsp:nvSpPr>
        <dsp:cNvPr id="0" name=""/>
        <dsp:cNvSpPr/>
      </dsp:nvSpPr>
      <dsp:spPr>
        <a:xfrm rot="240000">
          <a:off x="1300084" y="1095781"/>
          <a:ext cx="762413" cy="54066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Orphan work</a:t>
          </a:r>
          <a:endParaRPr lang="en-US" sz="1200" kern="1200" dirty="0"/>
        </a:p>
      </dsp:txBody>
      <dsp:txXfrm>
        <a:off x="1326477" y="1122174"/>
        <a:ext cx="709627" cy="487878"/>
      </dsp:txXfrm>
    </dsp:sp>
    <dsp:sp modelId="{3229B658-9390-48CA-A5F9-14A3AB69661C}">
      <dsp:nvSpPr>
        <dsp:cNvPr id="0" name=""/>
        <dsp:cNvSpPr/>
      </dsp:nvSpPr>
      <dsp:spPr>
        <a:xfrm rot="240000">
          <a:off x="1341232" y="536168"/>
          <a:ext cx="762413" cy="54066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No viable market</a:t>
          </a:r>
          <a:endParaRPr lang="en-US" sz="1200" kern="1200" dirty="0"/>
        </a:p>
      </dsp:txBody>
      <dsp:txXfrm>
        <a:off x="1367625" y="562561"/>
        <a:ext cx="709627" cy="487878"/>
      </dsp:txXfrm>
    </dsp:sp>
    <dsp:sp modelId="{2F6917B0-7264-40E8-AD14-C0A92A4CFC72}">
      <dsp:nvSpPr>
        <dsp:cNvPr id="0" name=""/>
        <dsp:cNvSpPr/>
      </dsp:nvSpPr>
      <dsp:spPr>
        <a:xfrm rot="240000">
          <a:off x="240523" y="1021714"/>
          <a:ext cx="762413" cy="54066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Ready market</a:t>
          </a:r>
          <a:endParaRPr lang="en-US" sz="1200" kern="1200" dirty="0"/>
        </a:p>
      </dsp:txBody>
      <dsp:txXfrm>
        <a:off x="266916" y="1048107"/>
        <a:ext cx="709627" cy="4878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985EB-D78B-443F-A183-5E3FF339BE0E}">
      <dsp:nvSpPr>
        <dsp:cNvPr id="0" name=""/>
        <dsp:cNvSpPr/>
      </dsp:nvSpPr>
      <dsp:spPr>
        <a:xfrm>
          <a:off x="161544" y="0"/>
          <a:ext cx="740664" cy="411480"/>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Exclusive Rights</a:t>
          </a:r>
          <a:endParaRPr lang="en-US" sz="1100" kern="1200" dirty="0"/>
        </a:p>
      </dsp:txBody>
      <dsp:txXfrm>
        <a:off x="173596" y="12052"/>
        <a:ext cx="716560" cy="387376"/>
      </dsp:txXfrm>
    </dsp:sp>
    <dsp:sp modelId="{39AC452A-7168-4A33-8304-781607403D16}">
      <dsp:nvSpPr>
        <dsp:cNvPr id="0" name=""/>
        <dsp:cNvSpPr/>
      </dsp:nvSpPr>
      <dsp:spPr>
        <a:xfrm>
          <a:off x="1231392" y="0"/>
          <a:ext cx="740664" cy="411480"/>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Fair Use</a:t>
          </a:r>
          <a:endParaRPr lang="en-US" sz="1100" kern="1200" dirty="0"/>
        </a:p>
      </dsp:txBody>
      <dsp:txXfrm>
        <a:off x="1243444" y="12052"/>
        <a:ext cx="716560" cy="387376"/>
      </dsp:txXfrm>
    </dsp:sp>
    <dsp:sp modelId="{DA643E25-4E77-40E6-BF8B-CA712BC5DBAE}">
      <dsp:nvSpPr>
        <dsp:cNvPr id="0" name=""/>
        <dsp:cNvSpPr/>
      </dsp:nvSpPr>
      <dsp:spPr>
        <a:xfrm>
          <a:off x="912495" y="1748789"/>
          <a:ext cx="308610" cy="308610"/>
        </a:xfrm>
        <a:prstGeom prst="triangle">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6B477B-3BD9-4E70-A55D-BDE5BF76B7E1}">
      <dsp:nvSpPr>
        <dsp:cNvPr id="0" name=""/>
        <dsp:cNvSpPr/>
      </dsp:nvSpPr>
      <dsp:spPr>
        <a:xfrm rot="240000">
          <a:off x="140687" y="1616547"/>
          <a:ext cx="1852225" cy="129520"/>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F0E65-A4CB-4057-BC12-D9B812B4A8DB}">
      <dsp:nvSpPr>
        <dsp:cNvPr id="0" name=""/>
        <dsp:cNvSpPr/>
      </dsp:nvSpPr>
      <dsp:spPr>
        <a:xfrm rot="240000">
          <a:off x="1252787" y="1292714"/>
          <a:ext cx="739020" cy="3443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Not supplemental</a:t>
          </a:r>
          <a:endParaRPr lang="en-US" sz="900" kern="1200" dirty="0"/>
        </a:p>
      </dsp:txBody>
      <dsp:txXfrm>
        <a:off x="1269595" y="1309522"/>
        <a:ext cx="705404" cy="310692"/>
      </dsp:txXfrm>
    </dsp:sp>
    <dsp:sp modelId="{551A1DD4-7F93-4C7F-BF09-F534E2DA4D12}">
      <dsp:nvSpPr>
        <dsp:cNvPr id="0" name=""/>
        <dsp:cNvSpPr/>
      </dsp:nvSpPr>
      <dsp:spPr>
        <a:xfrm rot="240000">
          <a:off x="1279533" y="922382"/>
          <a:ext cx="739020" cy="3443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Essential to course</a:t>
          </a:r>
          <a:endParaRPr lang="en-US" sz="900" kern="1200" dirty="0"/>
        </a:p>
      </dsp:txBody>
      <dsp:txXfrm>
        <a:off x="1296341" y="939190"/>
        <a:ext cx="705404" cy="310692"/>
      </dsp:txXfrm>
    </dsp:sp>
    <dsp:sp modelId="{BC09BC6A-A869-465F-B084-F92FA866A6A1}">
      <dsp:nvSpPr>
        <dsp:cNvPr id="0" name=""/>
        <dsp:cNvSpPr/>
      </dsp:nvSpPr>
      <dsp:spPr>
        <a:xfrm rot="240000">
          <a:off x="1306280" y="560280"/>
          <a:ext cx="739020" cy="3443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Small Quantity</a:t>
          </a:r>
          <a:endParaRPr lang="en-US" sz="900" kern="1200" dirty="0"/>
        </a:p>
      </dsp:txBody>
      <dsp:txXfrm>
        <a:off x="1323088" y="577088"/>
        <a:ext cx="705404" cy="310692"/>
      </dsp:txXfrm>
    </dsp:sp>
    <dsp:sp modelId="{4D2B1D31-9913-4365-B6D9-7B3C0BEC827B}">
      <dsp:nvSpPr>
        <dsp:cNvPr id="0" name=""/>
        <dsp:cNvSpPr/>
      </dsp:nvSpPr>
      <dsp:spPr>
        <a:xfrm rot="240000">
          <a:off x="193226" y="1218648"/>
          <a:ext cx="739020" cy="3443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“Heart  of the Matter”</a:t>
          </a:r>
          <a:endParaRPr lang="en-US" sz="900" kern="1200" dirty="0"/>
        </a:p>
      </dsp:txBody>
      <dsp:txXfrm>
        <a:off x="210034" y="1235456"/>
        <a:ext cx="705404" cy="310692"/>
      </dsp:txXfrm>
    </dsp:sp>
    <dsp:sp modelId="{FAABEF57-C781-4F76-B2AF-D71E7904D8BB}">
      <dsp:nvSpPr>
        <dsp:cNvPr id="0" name=""/>
        <dsp:cNvSpPr/>
      </dsp:nvSpPr>
      <dsp:spPr>
        <a:xfrm rot="240000">
          <a:off x="219972" y="848316"/>
          <a:ext cx="739020" cy="34430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Large quantity</a:t>
          </a:r>
          <a:endParaRPr lang="en-US" sz="900" kern="1200" dirty="0"/>
        </a:p>
      </dsp:txBody>
      <dsp:txXfrm>
        <a:off x="236780" y="865124"/>
        <a:ext cx="705404" cy="310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47817-9C7A-4844-AFF1-517544B14C40}">
      <dsp:nvSpPr>
        <dsp:cNvPr id="0" name=""/>
        <dsp:cNvSpPr/>
      </dsp:nvSpPr>
      <dsp:spPr>
        <a:xfrm>
          <a:off x="123444" y="0"/>
          <a:ext cx="740664" cy="411480"/>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Exclusive Rights</a:t>
          </a:r>
          <a:endParaRPr lang="en-US" sz="1100" kern="1200" dirty="0"/>
        </a:p>
      </dsp:txBody>
      <dsp:txXfrm>
        <a:off x="135496" y="12052"/>
        <a:ext cx="716560" cy="387376"/>
      </dsp:txXfrm>
    </dsp:sp>
    <dsp:sp modelId="{B4D3F296-B419-4ECC-9A1B-46FD97559508}">
      <dsp:nvSpPr>
        <dsp:cNvPr id="0" name=""/>
        <dsp:cNvSpPr/>
      </dsp:nvSpPr>
      <dsp:spPr>
        <a:xfrm>
          <a:off x="1193292" y="0"/>
          <a:ext cx="740664" cy="411480"/>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Fair Use</a:t>
          </a:r>
          <a:endParaRPr lang="en-US" sz="1100" kern="1200" dirty="0"/>
        </a:p>
      </dsp:txBody>
      <dsp:txXfrm>
        <a:off x="1205344" y="12052"/>
        <a:ext cx="716560" cy="387376"/>
      </dsp:txXfrm>
    </dsp:sp>
    <dsp:sp modelId="{AF75B79A-7A41-45EF-AA67-4B57B2566439}">
      <dsp:nvSpPr>
        <dsp:cNvPr id="0" name=""/>
        <dsp:cNvSpPr/>
      </dsp:nvSpPr>
      <dsp:spPr>
        <a:xfrm>
          <a:off x="874395" y="1748789"/>
          <a:ext cx="308610" cy="308610"/>
        </a:xfrm>
        <a:prstGeom prst="triangle">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D68945-B9C0-4FA5-A10C-6E80DAE62F68}">
      <dsp:nvSpPr>
        <dsp:cNvPr id="0" name=""/>
        <dsp:cNvSpPr/>
      </dsp:nvSpPr>
      <dsp:spPr>
        <a:xfrm rot="240000">
          <a:off x="102587" y="1616547"/>
          <a:ext cx="1852225" cy="129520"/>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D7834C-BB21-4920-A030-D20670748A1E}">
      <dsp:nvSpPr>
        <dsp:cNvPr id="0" name=""/>
        <dsp:cNvSpPr/>
      </dsp:nvSpPr>
      <dsp:spPr>
        <a:xfrm rot="240000">
          <a:off x="1202991" y="1095781"/>
          <a:ext cx="762413" cy="54066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Factual</a:t>
          </a:r>
          <a:endParaRPr lang="en-US" sz="1100" kern="1200" dirty="0"/>
        </a:p>
      </dsp:txBody>
      <dsp:txXfrm>
        <a:off x="1229384" y="1122174"/>
        <a:ext cx="709627" cy="487878"/>
      </dsp:txXfrm>
    </dsp:sp>
    <dsp:sp modelId="{CBF10390-C73C-4B28-A27C-6FF3DF728B70}">
      <dsp:nvSpPr>
        <dsp:cNvPr id="0" name=""/>
        <dsp:cNvSpPr/>
      </dsp:nvSpPr>
      <dsp:spPr>
        <a:xfrm rot="240000">
          <a:off x="1244139" y="536168"/>
          <a:ext cx="762413" cy="54066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Technical</a:t>
          </a:r>
          <a:endParaRPr lang="en-US" sz="1100" kern="1200" dirty="0"/>
        </a:p>
      </dsp:txBody>
      <dsp:txXfrm>
        <a:off x="1270532" y="562561"/>
        <a:ext cx="709627" cy="487878"/>
      </dsp:txXfrm>
    </dsp:sp>
    <dsp:sp modelId="{00682535-574E-4A3B-81E6-E6A9E1632FD1}">
      <dsp:nvSpPr>
        <dsp:cNvPr id="0" name=""/>
        <dsp:cNvSpPr/>
      </dsp:nvSpPr>
      <dsp:spPr>
        <a:xfrm rot="240000">
          <a:off x="143430" y="1021714"/>
          <a:ext cx="762413" cy="54066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Artistic or creative</a:t>
          </a:r>
          <a:endParaRPr lang="en-US" sz="1100" kern="1200" dirty="0"/>
        </a:p>
      </dsp:txBody>
      <dsp:txXfrm>
        <a:off x="169823" y="1048107"/>
        <a:ext cx="709627" cy="4878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FDC86-CD78-4F24-9DD4-7892C418F97F}">
      <dsp:nvSpPr>
        <dsp:cNvPr id="0" name=""/>
        <dsp:cNvSpPr/>
      </dsp:nvSpPr>
      <dsp:spPr>
        <a:xfrm rot="16200000">
          <a:off x="95249" y="-95249"/>
          <a:ext cx="1524000" cy="17145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1">
          <a:noAutofit/>
        </a:bodyPr>
        <a:lstStyle/>
        <a:p>
          <a:pPr lvl="0" algn="ctr" defTabSz="800100" rtl="0">
            <a:lnSpc>
              <a:spcPct val="90000"/>
            </a:lnSpc>
            <a:spcBef>
              <a:spcPct val="0"/>
            </a:spcBef>
            <a:spcAft>
              <a:spcPct val="35000"/>
            </a:spcAft>
          </a:pPr>
          <a:r>
            <a:rPr lang="en-US" sz="1800" kern="1200" dirty="0" smtClean="0"/>
            <a:t>Online </a:t>
          </a:r>
          <a:r>
            <a:rPr lang="en-US" sz="1800" i="0" kern="1200" dirty="0" smtClean="0"/>
            <a:t>Instruction</a:t>
          </a:r>
          <a:endParaRPr lang="en-US" sz="1800" i="0" kern="1200" dirty="0"/>
        </a:p>
      </dsp:txBody>
      <dsp:txXfrm rot="5400000">
        <a:off x="-1" y="1"/>
        <a:ext cx="1714500" cy="1143000"/>
      </dsp:txXfrm>
    </dsp:sp>
    <dsp:sp modelId="{F00894C9-BF77-41A6-85BF-CFB95F61C3F2}">
      <dsp:nvSpPr>
        <dsp:cNvPr id="0" name=""/>
        <dsp:cNvSpPr/>
      </dsp:nvSpPr>
      <dsp:spPr>
        <a:xfrm>
          <a:off x="1714500" y="0"/>
          <a:ext cx="1714500" cy="15240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Coursepacks</a:t>
          </a:r>
          <a:endParaRPr lang="en-US" sz="1800" kern="1200" dirty="0"/>
        </a:p>
      </dsp:txBody>
      <dsp:txXfrm>
        <a:off x="1714500" y="0"/>
        <a:ext cx="1714500" cy="1143000"/>
      </dsp:txXfrm>
    </dsp:sp>
    <dsp:sp modelId="{A53AD4C7-ED52-46B4-BE6C-32EAA8E23D25}">
      <dsp:nvSpPr>
        <dsp:cNvPr id="0" name=""/>
        <dsp:cNvSpPr/>
      </dsp:nvSpPr>
      <dsp:spPr>
        <a:xfrm rot="10800000">
          <a:off x="0" y="1524000"/>
          <a:ext cx="1714500" cy="15240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E-Reserves</a:t>
          </a:r>
          <a:endParaRPr lang="en-US" sz="1800" kern="1200" dirty="0"/>
        </a:p>
      </dsp:txBody>
      <dsp:txXfrm rot="10800000">
        <a:off x="0" y="1905000"/>
        <a:ext cx="1714500" cy="1143000"/>
      </dsp:txXfrm>
    </dsp:sp>
    <dsp:sp modelId="{DA759AD8-9F5C-41A7-9E21-C3372CD399E7}">
      <dsp:nvSpPr>
        <dsp:cNvPr id="0" name=""/>
        <dsp:cNvSpPr/>
      </dsp:nvSpPr>
      <dsp:spPr>
        <a:xfrm rot="5400000">
          <a:off x="1809750" y="1428750"/>
          <a:ext cx="1524000" cy="17145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Ownership of Course Materials</a:t>
          </a:r>
          <a:endParaRPr lang="en-US" sz="1800" kern="1200" dirty="0"/>
        </a:p>
      </dsp:txBody>
      <dsp:txXfrm rot="-5400000">
        <a:off x="1714500" y="1905000"/>
        <a:ext cx="1714500" cy="1143000"/>
      </dsp:txXfrm>
    </dsp:sp>
    <dsp:sp modelId="{761412ED-5737-4774-B501-306E9A7F7CE3}">
      <dsp:nvSpPr>
        <dsp:cNvPr id="0" name=""/>
        <dsp:cNvSpPr/>
      </dsp:nvSpPr>
      <dsp:spPr>
        <a:xfrm>
          <a:off x="1200150" y="1143000"/>
          <a:ext cx="1028700" cy="762000"/>
        </a:xfrm>
        <a:prstGeom prst="roundRect">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effectLst>
                <a:outerShdw blurRad="38100" dist="38100" dir="2700000" algn="tl">
                  <a:srgbClr val="000000">
                    <a:alpha val="43137"/>
                  </a:srgbClr>
                </a:outerShdw>
              </a:effectLst>
              <a:latin typeface="+mj-lt"/>
            </a:rPr>
            <a:t>Teaching</a:t>
          </a:r>
          <a:endParaRPr lang="en-US" sz="1800" kern="1200" dirty="0">
            <a:effectLst>
              <a:outerShdw blurRad="38100" dist="38100" dir="2700000" algn="tl">
                <a:srgbClr val="000000">
                  <a:alpha val="43137"/>
                </a:srgbClr>
              </a:outerShdw>
            </a:effectLst>
            <a:latin typeface="+mj-lt"/>
          </a:endParaRPr>
        </a:p>
      </dsp:txBody>
      <dsp:txXfrm>
        <a:off x="1237348" y="1180198"/>
        <a:ext cx="954304" cy="6876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6298F-8F39-4F08-9A88-83E0695019D6}">
      <dsp:nvSpPr>
        <dsp:cNvPr id="0" name=""/>
        <dsp:cNvSpPr/>
      </dsp:nvSpPr>
      <dsp:spPr>
        <a:xfrm rot="16200000">
          <a:off x="114299" y="-114299"/>
          <a:ext cx="1524000" cy="17526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baseline="0" dirty="0" smtClean="0"/>
            <a:t>Retention of Rights as Author</a:t>
          </a:r>
          <a:endParaRPr lang="en-US" sz="1600" kern="1200" dirty="0"/>
        </a:p>
      </dsp:txBody>
      <dsp:txXfrm rot="5400000">
        <a:off x="-1" y="1"/>
        <a:ext cx="1752600" cy="1143000"/>
      </dsp:txXfrm>
    </dsp:sp>
    <dsp:sp modelId="{FA94E0BD-1799-4191-BD3D-8F6AA34D784A}">
      <dsp:nvSpPr>
        <dsp:cNvPr id="0" name=""/>
        <dsp:cNvSpPr/>
      </dsp:nvSpPr>
      <dsp:spPr>
        <a:xfrm>
          <a:off x="1752600" y="0"/>
          <a:ext cx="1752600" cy="15240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kern="1200" baseline="0" dirty="0" smtClean="0"/>
            <a:t>Open Access Participation</a:t>
          </a:r>
          <a:endParaRPr lang="en-US" sz="1600" kern="1200" dirty="0"/>
        </a:p>
      </dsp:txBody>
      <dsp:txXfrm>
        <a:off x="1752600" y="0"/>
        <a:ext cx="1752600" cy="1143000"/>
      </dsp:txXfrm>
    </dsp:sp>
    <dsp:sp modelId="{A8F33946-4304-42A7-8CC7-FB14D4A33A91}">
      <dsp:nvSpPr>
        <dsp:cNvPr id="0" name=""/>
        <dsp:cNvSpPr/>
      </dsp:nvSpPr>
      <dsp:spPr>
        <a:xfrm rot="10800000">
          <a:off x="0" y="1524000"/>
          <a:ext cx="1752600" cy="15240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Institutional Repositories</a:t>
          </a:r>
          <a:endParaRPr lang="en-US" sz="1600" kern="1200" dirty="0"/>
        </a:p>
      </dsp:txBody>
      <dsp:txXfrm rot="10800000">
        <a:off x="0" y="1905000"/>
        <a:ext cx="1752600" cy="1143000"/>
      </dsp:txXfrm>
    </dsp:sp>
    <dsp:sp modelId="{32DA8233-84F4-4899-9BB7-ECE4D407BFD7}">
      <dsp:nvSpPr>
        <dsp:cNvPr id="0" name=""/>
        <dsp:cNvSpPr/>
      </dsp:nvSpPr>
      <dsp:spPr>
        <a:xfrm rot="5400000">
          <a:off x="1866899" y="1409700"/>
          <a:ext cx="1524000" cy="1752600"/>
        </a:xfrm>
        <a:prstGeom prst="round1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Inclusion of Copyrighted Works in Own Work</a:t>
          </a:r>
          <a:endParaRPr lang="en-US" sz="1600" kern="1200" dirty="0"/>
        </a:p>
      </dsp:txBody>
      <dsp:txXfrm rot="-5400000">
        <a:off x="1752599" y="1905000"/>
        <a:ext cx="1752600" cy="1143000"/>
      </dsp:txXfrm>
    </dsp:sp>
    <dsp:sp modelId="{4B4C7F3C-C980-4CE6-8D81-A8C8DEB8E4C8}">
      <dsp:nvSpPr>
        <dsp:cNvPr id="0" name=""/>
        <dsp:cNvSpPr/>
      </dsp:nvSpPr>
      <dsp:spPr>
        <a:xfrm>
          <a:off x="1168400" y="1143000"/>
          <a:ext cx="1168398" cy="762000"/>
        </a:xfrm>
        <a:prstGeom prst="roundRect">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baseline="0" dirty="0" smtClean="0">
              <a:effectLst>
                <a:outerShdw blurRad="38100" dist="38100" dir="2700000" algn="tl">
                  <a:srgbClr val="000000">
                    <a:alpha val="43137"/>
                  </a:srgbClr>
                </a:outerShdw>
              </a:effectLst>
              <a:latin typeface="+mj-lt"/>
            </a:rPr>
            <a:t>Research</a:t>
          </a:r>
          <a:endParaRPr lang="en-US" sz="1800" kern="1200" dirty="0">
            <a:effectLst>
              <a:outerShdw blurRad="38100" dist="38100" dir="2700000" algn="tl">
                <a:srgbClr val="000000">
                  <a:alpha val="43137"/>
                </a:srgbClr>
              </a:outerShdw>
            </a:effectLst>
            <a:latin typeface="+mj-lt"/>
          </a:endParaRPr>
        </a:p>
      </dsp:txBody>
      <dsp:txXfrm>
        <a:off x="1205598" y="1180198"/>
        <a:ext cx="1094002" cy="687604"/>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37" tIns="46219" rIns="92437" bIns="46219" rtlCol="0"/>
          <a:lstStyle>
            <a:lvl1pPr algn="r">
              <a:defRPr sz="1200"/>
            </a:lvl1pPr>
          </a:lstStyle>
          <a:p>
            <a:fld id="{4C878F36-2D54-428A-87DA-D33C5324F3B3}" type="datetimeFigureOut">
              <a:rPr lang="en-US" smtClean="0"/>
              <a:t>8/15/2011</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37" tIns="46219" rIns="92437" bIns="46219" rtlCol="0" anchor="b"/>
          <a:lstStyle>
            <a:lvl1pPr algn="r">
              <a:defRPr sz="1200"/>
            </a:lvl1pPr>
          </a:lstStyle>
          <a:p>
            <a:fld id="{8815B140-0174-425E-8167-B9ED279E6D71}" type="slidenum">
              <a:rPr lang="en-US" smtClean="0"/>
              <a:t>‹#›</a:t>
            </a:fld>
            <a:endParaRPr lang="en-US"/>
          </a:p>
        </p:txBody>
      </p:sp>
    </p:spTree>
    <p:extLst>
      <p:ext uri="{BB962C8B-B14F-4D97-AF65-F5344CB8AC3E}">
        <p14:creationId xmlns:p14="http://schemas.microsoft.com/office/powerpoint/2010/main" val="9769608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37" tIns="46219" rIns="92437" bIns="46219" rtlCol="0"/>
          <a:lstStyle>
            <a:lvl1pPr algn="r">
              <a:defRPr sz="1200"/>
            </a:lvl1pPr>
          </a:lstStyle>
          <a:p>
            <a:fld id="{CA6F7B99-507E-4C56-A247-BF3811DC7CC7}" type="datetimeFigureOut">
              <a:rPr lang="en-US" smtClean="0"/>
              <a:t>8/15/2011</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37" tIns="46219" rIns="92437" bIns="4621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7" tIns="46219" rIns="92437" bIns="4621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2982119" cy="464820"/>
          </a:xfrm>
          <a:prstGeom prst="rect">
            <a:avLst/>
          </a:prstGeom>
        </p:spPr>
        <p:txBody>
          <a:bodyPr vert="horz" lIns="92437" tIns="46219" rIns="92437"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37" tIns="46219" rIns="92437" bIns="46219" rtlCol="0" anchor="b"/>
          <a:lstStyle>
            <a:lvl1pPr algn="r">
              <a:defRPr sz="1200"/>
            </a:lvl1pPr>
          </a:lstStyle>
          <a:p>
            <a:fld id="{ED6C1BF5-1C80-40F0-9910-5F613B892678}" type="slidenum">
              <a:rPr lang="en-US" smtClean="0"/>
              <a:t>‹#›</a:t>
            </a:fld>
            <a:endParaRPr lang="en-US"/>
          </a:p>
        </p:txBody>
      </p:sp>
    </p:spTree>
    <p:extLst>
      <p:ext uri="{BB962C8B-B14F-4D97-AF65-F5344CB8AC3E}">
        <p14:creationId xmlns:p14="http://schemas.microsoft.com/office/powerpoint/2010/main" val="159237004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825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41047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26781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22526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Institutional Repository at the University of Florida is the digital archive for the intellectual output of the University of Florida community. Preserves the scholarly output of our community alongside other digital collections of local</a:t>
            </a:r>
            <a:r>
              <a:rPr lang="en-US" baseline="0" dirty="0" smtClean="0"/>
              <a:t> and historical significance.</a:t>
            </a:r>
          </a:p>
          <a:p>
            <a:r>
              <a:rPr lang="en-US" dirty="0" smtClean="0"/>
              <a:t>Preserve your scholarly legacy</a:t>
            </a:r>
          </a:p>
          <a:p>
            <a:r>
              <a:rPr lang="en-US" dirty="0" smtClean="0"/>
              <a:t>Permits</a:t>
            </a:r>
            <a:r>
              <a:rPr lang="en-US" baseline="0" dirty="0" smtClean="0"/>
              <a:t> free and continued access to your work</a:t>
            </a:r>
            <a:endParaRPr lang="en-US" dirty="0"/>
          </a:p>
        </p:txBody>
      </p:sp>
    </p:spTree>
    <p:extLst>
      <p:ext uri="{BB962C8B-B14F-4D97-AF65-F5344CB8AC3E}">
        <p14:creationId xmlns:p14="http://schemas.microsoft.com/office/powerpoint/2010/main" val="59374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Public domain – Cornell University has helpful chart for determining public domain. Also, in copyright </a:t>
            </a:r>
            <a:r>
              <a:rPr lang="en-US" dirty="0" err="1" smtClean="0"/>
              <a:t>libguide</a:t>
            </a:r>
            <a:r>
              <a:rPr lang="en-US" dirty="0" smtClean="0"/>
              <a:t>, included</a:t>
            </a:r>
            <a:r>
              <a:rPr lang="en-US" baseline="0" dirty="0" smtClean="0"/>
              <a:t> sources where can find text, image, and audio works that are in the public domain</a:t>
            </a:r>
            <a:endParaRPr lang="en-US" dirty="0"/>
          </a:p>
        </p:txBody>
      </p:sp>
    </p:spTree>
    <p:extLst>
      <p:ext uri="{BB962C8B-B14F-4D97-AF65-F5344CB8AC3E}">
        <p14:creationId xmlns:p14="http://schemas.microsoft.com/office/powerpoint/2010/main" val="703203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14162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understand Fair Use, it</a:t>
            </a:r>
            <a:r>
              <a:rPr lang="en-US" baseline="0" dirty="0" smtClean="0"/>
              <a:t> helps to have an understanding of the basic framework of copyright law. Upon creating an original work and fixing it in a tangible form, such as a book, a sculpture, a play script or a musical score, the author or creator of that work is granted a copyright in that work. With this grant of copyright protection comes several exclusive rights, including the right to reproduce the work, distribute the work and sell the work. The Copyright Act, however, also includes several exceptions to these exclusive rights that may be exercised by users of the work provided certain circumstances or criteria are met. </a:t>
            </a:r>
          </a:p>
          <a:p>
            <a:endParaRPr lang="en-US" baseline="0" dirty="0" smtClean="0"/>
          </a:p>
          <a:p>
            <a:r>
              <a:rPr lang="en-US" baseline="0" dirty="0" smtClean="0"/>
              <a:t>Fair use is one of these exceptions or exemptions. The invocation of fair use is dependent upon the balance of four statutorily enumerated factors. </a:t>
            </a:r>
          </a:p>
          <a:p>
            <a:endParaRPr lang="en-US" baseline="0" dirty="0" smtClean="0"/>
          </a:p>
          <a:p>
            <a:r>
              <a:rPr lang="en-US" baseline="0" dirty="0" smtClean="0"/>
              <a:t>Many educators misunderstand fair use and believe that so long as use of a copyrighted work is for educational purposes that it is unequivocally a fair use. However, educational use does not equal fair use. </a:t>
            </a:r>
          </a:p>
          <a:p>
            <a:endParaRPr lang="en-US" baseline="0" dirty="0" smtClean="0"/>
          </a:p>
          <a:p>
            <a:r>
              <a:rPr lang="en-US" baseline="0" dirty="0" smtClean="0"/>
              <a:t>Although an educational purpose is an important fact that does weigh in favor of a finding of fair use when balancing the four factors of fair use.  Let’s look more closely for a moment at these four factors of fair use and what facts or circumstances, if present, will weigh in favor of fair use over the exclusive rights of the copyright holder.</a:t>
            </a:r>
            <a:endParaRPr lang="en-US" dirty="0"/>
          </a:p>
        </p:txBody>
      </p:sp>
    </p:spTree>
    <p:extLst>
      <p:ext uri="{BB962C8B-B14F-4D97-AF65-F5344CB8AC3E}">
        <p14:creationId xmlns:p14="http://schemas.microsoft.com/office/powerpoint/2010/main" val="86099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four factors listed</a:t>
            </a:r>
            <a:r>
              <a:rPr lang="en-US" baseline="0" dirty="0" smtClean="0"/>
              <a:t> in the Copyright Act that are balanced to determine whether one may make a fair use of a work without first seeking permission of the copyright holder. The interests of creation and progress of knowledge is weighed against the interests of the author or creator of the work. No single factor is more important than the other – rather the cumulative balance is looked at when making a fair use determination.</a:t>
            </a:r>
          </a:p>
          <a:p>
            <a:endParaRPr lang="en-US" baseline="0" dirty="0" smtClean="0"/>
          </a:p>
          <a:p>
            <a:r>
              <a:rPr lang="en-US" baseline="0" dirty="0" smtClean="0"/>
              <a:t>The first factor is what is the purpose and character of the use of the copyrighted work. ((Discuss))</a:t>
            </a:r>
          </a:p>
          <a:p>
            <a:endParaRPr lang="en-US" baseline="0" dirty="0" smtClean="0"/>
          </a:p>
          <a:p>
            <a:r>
              <a:rPr lang="en-US" baseline="0" dirty="0" smtClean="0"/>
              <a:t>The second factor is what is the nature of the copyrighted work sought to be used.  ((discuss))</a:t>
            </a:r>
          </a:p>
          <a:p>
            <a:endParaRPr lang="en-US" baseline="0" dirty="0" smtClean="0"/>
          </a:p>
          <a:p>
            <a:r>
              <a:rPr lang="en-US" baseline="0" dirty="0" smtClean="0"/>
              <a:t>The third factor of fair use examines how much of the copyrighted work is being used. ((Discuss – use of a whole work won’t necessarily always mitigate against fair use))</a:t>
            </a:r>
          </a:p>
          <a:p>
            <a:endParaRPr lang="en-US" baseline="0" dirty="0" smtClean="0"/>
          </a:p>
          <a:p>
            <a:r>
              <a:rPr lang="en-US" baseline="0" dirty="0" smtClean="0"/>
              <a:t>The final factor of fair use is the effect the proposed use will have on the market for the copyrighted work ((Discuss))</a:t>
            </a:r>
            <a:endParaRPr lang="en-US" dirty="0"/>
          </a:p>
        </p:txBody>
      </p:sp>
    </p:spTree>
    <p:extLst>
      <p:ext uri="{BB962C8B-B14F-4D97-AF65-F5344CB8AC3E}">
        <p14:creationId xmlns:p14="http://schemas.microsoft.com/office/powerpoint/2010/main" val="3534324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covered what fair use is, we will examine more closely the</a:t>
            </a:r>
            <a:r>
              <a:rPr lang="en-US" baseline="0" dirty="0" smtClean="0"/>
              <a:t> copyright issues that commonly affect faculty not only in their teaching but also in conducting their own scholarly research.</a:t>
            </a:r>
          </a:p>
          <a:p>
            <a:endParaRPr lang="en-US" baseline="0" dirty="0" smtClean="0"/>
          </a:p>
          <a:p>
            <a:r>
              <a:rPr lang="en-US" baseline="0" dirty="0" smtClean="0"/>
              <a:t>There are four main issues that arise with respect to copyright and teaching. An issue of growing concern is how copyright law affects online instruction. We will briefly touch on that today but there will soon be a tutorial available for online educators to learn in greater depth about this issue. </a:t>
            </a:r>
            <a:r>
              <a:rPr lang="en-US" baseline="0" dirty="0" err="1" smtClean="0"/>
              <a:t>Coursepacks</a:t>
            </a:r>
            <a:r>
              <a:rPr lang="en-US" baseline="0" dirty="0" smtClean="0"/>
              <a:t>, whether hard copy or digital, are also still a concern. The use of e-reserves or otherwise posting materials online for students also has copyright implications. And finally, an important issue for faculty is the ownership of materials developed for classes taught.</a:t>
            </a:r>
          </a:p>
          <a:p>
            <a:endParaRPr lang="en-US" baseline="0" dirty="0" smtClean="0"/>
          </a:p>
          <a:p>
            <a:r>
              <a:rPr lang="en-US" baseline="0" dirty="0" smtClean="0"/>
              <a:t>There are also four primary issues that arise with respect to copyright and research. Perhaps the most critical for faculty authors is retention of their own rights. Of additional interest and importance, particularly here at UF, is participation in open access by publishing in open access journals and applying for funding through the UF Open Access Publishing Fund. Faculty should also consider deposit of their works into the institutional repository here at UF. The Libraries will soon be announcing an opportunity for faculty input into the name and branding the IR. Finally, faculty often have questions about including copyrighted works into their own works of scholarship, including articles and presentations.</a:t>
            </a:r>
            <a:endParaRPr lang="en-US" dirty="0"/>
          </a:p>
        </p:txBody>
      </p:sp>
    </p:spTree>
    <p:extLst>
      <p:ext uri="{BB962C8B-B14F-4D97-AF65-F5344CB8AC3E}">
        <p14:creationId xmlns:p14="http://schemas.microsoft.com/office/powerpoint/2010/main" val="274506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more closely now at the copyright</a:t>
            </a:r>
            <a:r>
              <a:rPr lang="en-US" baseline="0" dirty="0" smtClean="0"/>
              <a:t> issues faculty are frequently confronted with in their teaching</a:t>
            </a:r>
          </a:p>
        </p:txBody>
      </p:sp>
    </p:spTree>
    <p:extLst>
      <p:ext uri="{BB962C8B-B14F-4D97-AF65-F5344CB8AC3E}">
        <p14:creationId xmlns:p14="http://schemas.microsoft.com/office/powerpoint/2010/main" val="1452347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are involved within online instruction, you may have heard about the TEACH Act, which was an amendment in 2002 to the Copyright Act. </a:t>
            </a:r>
          </a:p>
          <a:p>
            <a:endParaRPr lang="en-US" baseline="0" dirty="0" smtClean="0"/>
          </a:p>
          <a:p>
            <a:r>
              <a:rPr lang="en-US" baseline="0" dirty="0" smtClean="0"/>
              <a:t>The TEACH Act has very limited application. It applies solely to the performance and display of copyrighted works in distance education. For example, displaying still images or performing or streaming scenes from a classic film. However, as I will discuss in a moment, there are greater restrictions on these displays or performances than there are for a face to face teaching situation. An additional useful provision of the TEACH Act is the provision for conversion of analog works to digital. For example – VHS with no digital alternative.</a:t>
            </a:r>
          </a:p>
          <a:p>
            <a:endParaRPr lang="en-US" baseline="0" dirty="0" smtClean="0"/>
          </a:p>
          <a:p>
            <a:r>
              <a:rPr lang="en-US" baseline="0" dirty="0" smtClean="0"/>
              <a:t>In order to invoke the TEACH Act, an instructor must fulfill a couple duties. </a:t>
            </a:r>
          </a:p>
          <a:p>
            <a:endParaRPr lang="en-US" baseline="0" dirty="0" smtClean="0"/>
          </a:p>
          <a:p>
            <a:r>
              <a:rPr lang="en-US" baseline="0" dirty="0" smtClean="0"/>
              <a:t>((Discuss))</a:t>
            </a:r>
          </a:p>
          <a:p>
            <a:endParaRPr lang="en-US" baseline="0" dirty="0" smtClean="0"/>
          </a:p>
          <a:p>
            <a:r>
              <a:rPr lang="en-US" baseline="0" dirty="0" smtClean="0"/>
              <a:t>Now, let’s discuss the actual incorporation of materials into your online course. </a:t>
            </a:r>
          </a:p>
          <a:p>
            <a:endParaRPr lang="en-US" baseline="0" dirty="0" smtClean="0"/>
          </a:p>
          <a:p>
            <a:r>
              <a:rPr lang="en-US" baseline="0" dirty="0" smtClean="0"/>
              <a:t>The inclusion of streaming media, whether it be audio or video, is covered by the TEACH Act. However, a Fair Use analysis can still be applied. Under the TEACH Act there are express quantity limits for all A/V works – reasonable and limited portions.</a:t>
            </a:r>
          </a:p>
          <a:p>
            <a:endParaRPr lang="en-US" baseline="0" dirty="0" smtClean="0"/>
          </a:p>
          <a:p>
            <a:r>
              <a:rPr lang="en-US" baseline="0" dirty="0" smtClean="0"/>
              <a:t>When considering posting of print works, fair use analysis always applies. Not a “display or performance.”</a:t>
            </a:r>
          </a:p>
          <a:p>
            <a:endParaRPr lang="en-US" baseline="0" dirty="0" smtClean="0"/>
          </a:p>
          <a:p>
            <a:r>
              <a:rPr lang="en-US" baseline="0" dirty="0" smtClean="0"/>
              <a:t>As online instruction grows, so does the market for educational materials specifically labeled and designed for use in online courses. The TEACH Act specifically excludes its reach from these works. Need to be watchful of packaging or inserts that come with instructor materials.</a:t>
            </a:r>
            <a:r>
              <a:rPr lang="en-US" baseline="0" dirty="0"/>
              <a:t> </a:t>
            </a:r>
            <a:endParaRPr lang="en-US" baseline="0" dirty="0" smtClean="0"/>
          </a:p>
        </p:txBody>
      </p:sp>
    </p:spTree>
    <p:extLst>
      <p:ext uri="{BB962C8B-B14F-4D97-AF65-F5344CB8AC3E}">
        <p14:creationId xmlns:p14="http://schemas.microsoft.com/office/powerpoint/2010/main" val="342954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a:t>
            </a:r>
            <a:r>
              <a:rPr lang="en-US" baseline="0" dirty="0" smtClean="0"/>
              <a:t> early to mid 90s there was a series of cases concerning the creation and sale of print </a:t>
            </a:r>
            <a:r>
              <a:rPr lang="en-US" baseline="0" dirty="0" err="1" smtClean="0"/>
              <a:t>coursepacks</a:t>
            </a:r>
            <a:r>
              <a:rPr lang="en-US" baseline="0" dirty="0" smtClean="0"/>
              <a:t> at commercial and university copy shops. The outcome of those cases is that permissions must always be sought when preparing print </a:t>
            </a:r>
            <a:r>
              <a:rPr lang="en-US" baseline="0" dirty="0" err="1" smtClean="0"/>
              <a:t>coursepacks</a:t>
            </a:r>
            <a:r>
              <a:rPr lang="en-US" baseline="0" dirty="0" smtClean="0"/>
              <a:t> for re sale. Arguably, the same applies to the reproduction and assembly of multiple articles to students directly in a class.</a:t>
            </a:r>
          </a:p>
          <a:p>
            <a:endParaRPr lang="en-US" baseline="0" dirty="0" smtClean="0"/>
          </a:p>
          <a:p>
            <a:r>
              <a:rPr lang="en-US" baseline="0" dirty="0" smtClean="0"/>
              <a:t>Some commentators and legal analysts have analogized the holdings in these print </a:t>
            </a:r>
            <a:r>
              <a:rPr lang="en-US" baseline="0" dirty="0" err="1" smtClean="0"/>
              <a:t>coursepack</a:t>
            </a:r>
            <a:r>
              <a:rPr lang="en-US" baseline="0" dirty="0" smtClean="0"/>
              <a:t> cases to the posting of the same set of articles term after term to a course management system or to an e-reserves system. This hasn’t been tested out legally as of yet, although question partly raised in the lawsuit against Georgia State University that concluded this summer (awaiting judgment). Best practice is to avoid the appearance of recreating a </a:t>
            </a:r>
            <a:r>
              <a:rPr lang="en-US" baseline="0" dirty="0" err="1" smtClean="0"/>
              <a:t>coursepack</a:t>
            </a:r>
            <a:r>
              <a:rPr lang="en-US" baseline="0" dirty="0" smtClean="0"/>
              <a:t> without permission online.  Fair Use issue – effect on market – avoiding payment of royalties and payment of cost by students.</a:t>
            </a:r>
            <a:endParaRPr lang="en-US" dirty="0"/>
          </a:p>
        </p:txBody>
      </p:sp>
    </p:spTree>
    <p:extLst>
      <p:ext uri="{BB962C8B-B14F-4D97-AF65-F5344CB8AC3E}">
        <p14:creationId xmlns:p14="http://schemas.microsoft.com/office/powerpoint/2010/main" val="4207126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using the Libraries e-reserve service, we complete the fair use analysis for you and seek permission before posting materials online. However, if you choose to post materials online yourself,</a:t>
            </a:r>
            <a:r>
              <a:rPr lang="en-US" baseline="0" dirty="0" smtClean="0"/>
              <a:t> important to be mindful of the four factors of fair use, discussed earlier and the possibility of acquiring permission before posting or distributing materials online. Should you have any specific questions about fair use, can always contact me. Many institutions and their libraries employ a set of guidelines that have emerged within the community of practice as complying with fair use – allows for efficiency in processing but probably not a good substitute for a fair use inquiry. So, if you feel your use of a work is arguably a fair use when balancing the factors, be prepared to make that case. The House of Rep issued a report in conjunction with the passage of the Copyright Act in 1976 that discussed and endorsed the use of guidelines but they are not law. Further, the House stated in the report that when considering the quantity of a work used, use of an entire work is not ruled out however, “cannot imagine a situation when it would be okay to copy and use an entire work.”</a:t>
            </a:r>
            <a:endParaRPr lang="en-US" dirty="0"/>
          </a:p>
        </p:txBody>
      </p:sp>
    </p:spTree>
    <p:extLst>
      <p:ext uri="{BB962C8B-B14F-4D97-AF65-F5344CB8AC3E}">
        <p14:creationId xmlns:p14="http://schemas.microsoft.com/office/powerpoint/2010/main" val="1788666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work-for-hire doctrine, codified within the Copyright Act, is a statutory exception to the bundle of exclusive rights and general ownership accorded to the author or creator of an original work. The doctrine serves as a way of allocating whether an employee or an employer is the author, and thus copyright holder, of work performed in the course of employment.  The work-for-hire provision entitles an employer to assert ownership over materials prepared by its employees acting within the</a:t>
            </a:r>
          </a:p>
          <a:p>
            <a:endParaRPr lang="en-US" dirty="0" smtClean="0"/>
          </a:p>
          <a:p>
            <a:r>
              <a:rPr lang="en-US" dirty="0" smtClean="0"/>
              <a:t>At the University of Florida, the work-for-hire doctrine is addressed through the Intellectual Property Policy, which can be found online through the web site for the Office of Technology Licensing.  Under the policy’s terms, “university supported works” are deemed property of the University, and by the policy’s definition of such works, materials prepared in conjunction with online course development would be considered university property.  For further guidance, please refer to the University General Counsel’s Copyright FAQ wherein it states that, under the work for hire doctrine, work prepared by faculty in the course of his or her employment, is considered property of the university and this includes works created with the use of university support, including personnel, technology, and facilities.  If you have additional questions about these documents or about ownership of course materials at UF, you should contact the University General Counsel’s Office.</a:t>
            </a:r>
          </a:p>
          <a:p>
            <a:endParaRPr lang="en-US" dirty="0"/>
          </a:p>
        </p:txBody>
      </p:sp>
    </p:spTree>
    <p:extLst>
      <p:ext uri="{BB962C8B-B14F-4D97-AF65-F5344CB8AC3E}">
        <p14:creationId xmlns:p14="http://schemas.microsoft.com/office/powerpoint/2010/main" val="40519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39BC13-00E0-4FE3-9760-B551C26EE8C9}"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FA2FEDFF-91E0-4051-9663-9D1F953C56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9BC13-00E0-4FE3-9760-B551C26EE8C9}"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EDFF-91E0-4051-9663-9D1F953C56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39BC13-00E0-4FE3-9760-B551C26EE8C9}"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EDFF-91E0-4051-9663-9D1F953C56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39BC13-00E0-4FE3-9760-B551C26EE8C9}"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EDFF-91E0-4051-9663-9D1F953C56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939BC13-00E0-4FE3-9760-B551C26EE8C9}"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FEDFF-91E0-4051-9663-9D1F953C56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39BC13-00E0-4FE3-9760-B551C26EE8C9}" type="datetimeFigureOut">
              <a:rPr lang="en-US" smtClean="0"/>
              <a:t>8/15/2011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FEDFF-91E0-4051-9663-9D1F953C565E}"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939BC13-00E0-4FE3-9760-B551C26EE8C9}" type="datetimeFigureOut">
              <a:rPr lang="en-US" smtClean="0"/>
              <a:t>8/15/2011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FEDFF-91E0-4051-9663-9D1F953C565E}"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939BC13-00E0-4FE3-9760-B551C26EE8C9}" type="datetimeFigureOut">
              <a:rPr lang="en-US" smtClean="0"/>
              <a:t>8/15/2011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FEDFF-91E0-4051-9663-9D1F953C56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939BC13-00E0-4FE3-9760-B551C26EE8C9}" type="datetimeFigureOut">
              <a:rPr lang="en-US" smtClean="0"/>
              <a:t>8/15/2011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FEDFF-91E0-4051-9663-9D1F953C56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39BC13-00E0-4FE3-9760-B551C26EE8C9}" type="datetimeFigureOut">
              <a:rPr lang="en-US" smtClean="0"/>
              <a:t>8/15/2011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FEDFF-91E0-4051-9663-9D1F953C565E}"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39BC13-00E0-4FE3-9760-B551C26EE8C9}" type="datetimeFigureOut">
              <a:rPr lang="en-US" smtClean="0"/>
              <a:t>8/15/2011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FEDFF-91E0-4051-9663-9D1F953C565E}"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8939BC13-00E0-4FE3-9760-B551C26EE8C9}" type="datetimeFigureOut">
              <a:rPr lang="en-US" smtClean="0"/>
              <a:t>8/15/2011</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A2FEDFF-91E0-4051-9663-9D1F953C565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arl.org/sparc/bm~doc/Access-Reuse_Addendum.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sciencecommons.org/resources/faq/authorsaddendu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mailto:dbenson@uflib.ufl.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hyperlink" Target="http://copyright.cornell.edu/resources/publicdomain.cf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christine.ross@ufl.edu"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hyperlink" Target="http://campuscopyright.wordpress.com/" TargetMode="External"/><Relationship Id="rId4" Type="http://schemas.openxmlformats.org/officeDocument/2006/relationships/hyperlink" Target="http://guides.uflib.ufl.edu/copyrigh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www.research.ufl.edu/otl/pdf/ipp.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generalcounsel.ufl.edu/faq/Copyrigh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295400"/>
            <a:ext cx="5334000" cy="1905000"/>
          </a:xfrm>
        </p:spPr>
        <p:txBody>
          <a:bodyPr>
            <a:normAutofit/>
          </a:bodyPr>
          <a:lstStyle/>
          <a:p>
            <a:r>
              <a:rPr lang="en-US" dirty="0"/>
              <a:t>Fair Use for Faculty: </a:t>
            </a:r>
            <a:r>
              <a:rPr lang="en-US" sz="2200" dirty="0" smtClean="0"/>
              <a:t>Copyright in the Physical and Digital Classroom</a:t>
            </a:r>
            <a:endParaRPr lang="en-US" sz="2200" dirty="0"/>
          </a:p>
        </p:txBody>
      </p:sp>
      <p:sp>
        <p:nvSpPr>
          <p:cNvPr id="3" name="Subtitle 2"/>
          <p:cNvSpPr>
            <a:spLocks noGrp="1"/>
          </p:cNvSpPr>
          <p:nvPr>
            <p:ph type="subTitle" idx="1"/>
          </p:nvPr>
        </p:nvSpPr>
        <p:spPr>
          <a:xfrm>
            <a:off x="3124200" y="3279775"/>
            <a:ext cx="5562600" cy="1825625"/>
          </a:xfrm>
        </p:spPr>
        <p:txBody>
          <a:bodyPr>
            <a:normAutofit/>
          </a:bodyPr>
          <a:lstStyle/>
          <a:p>
            <a:r>
              <a:rPr lang="en-US" dirty="0" smtClean="0"/>
              <a:t>Christine Ross J.D., MSLIS</a:t>
            </a:r>
          </a:p>
          <a:p>
            <a:r>
              <a:rPr lang="en-US" dirty="0" smtClean="0"/>
              <a:t>Scholarly Communications Librarian</a:t>
            </a:r>
            <a:br>
              <a:rPr lang="en-US" dirty="0" smtClean="0"/>
            </a:br>
            <a:r>
              <a:rPr lang="en-US" dirty="0" smtClean="0"/>
              <a:t>George A. </a:t>
            </a:r>
            <a:r>
              <a:rPr lang="en-US" dirty="0" err="1" smtClean="0"/>
              <a:t>Smathers</a:t>
            </a:r>
            <a:r>
              <a:rPr lang="en-US" dirty="0" smtClean="0"/>
              <a:t> Libraries</a:t>
            </a:r>
          </a:p>
          <a:p>
            <a:endParaRPr lang="en-US" dirty="0" smtClean="0"/>
          </a:p>
        </p:txBody>
      </p:sp>
    </p:spTree>
    <p:extLst>
      <p:ext uri="{BB962C8B-B14F-4D97-AF65-F5344CB8AC3E}">
        <p14:creationId xmlns:p14="http://schemas.microsoft.com/office/powerpoint/2010/main" val="10338333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Text Placeholder 2"/>
          <p:cNvSpPr>
            <a:spLocks noGrp="1"/>
          </p:cNvSpPr>
          <p:nvPr>
            <p:ph type="body" idx="1"/>
          </p:nvPr>
        </p:nvSpPr>
        <p:spPr/>
        <p:txBody>
          <a:bodyPr/>
          <a:lstStyle/>
          <a:p>
            <a:r>
              <a:rPr lang="en-US" dirty="0" smtClean="0"/>
              <a:t>Fair Use for Faculty</a:t>
            </a:r>
            <a:endParaRPr lang="en-US" dirty="0"/>
          </a:p>
        </p:txBody>
      </p:sp>
    </p:spTree>
    <p:extLst>
      <p:ext uri="{BB962C8B-B14F-4D97-AF65-F5344CB8AC3E}">
        <p14:creationId xmlns:p14="http://schemas.microsoft.com/office/powerpoint/2010/main" val="36171485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Retention of Rights as Author</a:t>
            </a:r>
            <a:endParaRPr lang="en-US" dirty="0"/>
          </a:p>
        </p:txBody>
      </p:sp>
      <p:sp>
        <p:nvSpPr>
          <p:cNvPr id="3" name="Content Placeholder 2"/>
          <p:cNvSpPr>
            <a:spLocks noGrp="1"/>
          </p:cNvSpPr>
          <p:nvPr>
            <p:ph idx="1"/>
          </p:nvPr>
        </p:nvSpPr>
        <p:spPr>
          <a:xfrm>
            <a:off x="685800" y="1371600"/>
            <a:ext cx="7772400" cy="3962400"/>
          </a:xfrm>
        </p:spPr>
        <p:txBody>
          <a:bodyPr>
            <a:normAutofit lnSpcReduction="10000"/>
          </a:bodyPr>
          <a:lstStyle/>
          <a:p>
            <a:pPr>
              <a:buFont typeface="Wingdings" pitchFamily="2" charset="2"/>
              <a:buChar char="Ø"/>
            </a:pPr>
            <a:r>
              <a:rPr lang="en-US" dirty="0" smtClean="0"/>
              <a:t>Traditional publication agreements</a:t>
            </a:r>
          </a:p>
          <a:p>
            <a:pPr lvl="1">
              <a:buFont typeface="Courier New" pitchFamily="49" charset="0"/>
              <a:buChar char="o"/>
            </a:pPr>
            <a:r>
              <a:rPr lang="en-US" dirty="0" smtClean="0"/>
              <a:t>Transfer of all rights to publisher</a:t>
            </a:r>
          </a:p>
          <a:p>
            <a:pPr lvl="1">
              <a:buFont typeface="Courier New" pitchFamily="49" charset="0"/>
              <a:buChar char="o"/>
            </a:pPr>
            <a:r>
              <a:rPr lang="en-US" dirty="0" smtClean="0"/>
              <a:t>Impedes author’s ability to use content in later publications and in teaching</a:t>
            </a:r>
          </a:p>
          <a:p>
            <a:pPr lvl="1">
              <a:buFont typeface="Courier New" pitchFamily="49" charset="0"/>
              <a:buChar char="o"/>
            </a:pPr>
            <a:r>
              <a:rPr lang="en-US" dirty="0" smtClean="0"/>
              <a:t>May hinder dissemination of research</a:t>
            </a:r>
          </a:p>
          <a:p>
            <a:pPr>
              <a:buFont typeface="Wingdings" pitchFamily="2" charset="2"/>
              <a:buChar char="Ø"/>
            </a:pPr>
            <a:r>
              <a:rPr lang="en-US" dirty="0" smtClean="0"/>
              <a:t>How to negotiate publication agreement</a:t>
            </a:r>
          </a:p>
          <a:p>
            <a:pPr lvl="1">
              <a:buFont typeface="Courier New" pitchFamily="49" charset="0"/>
              <a:buChar char="o"/>
            </a:pPr>
            <a:r>
              <a:rPr lang="en-US" dirty="0" smtClean="0"/>
              <a:t>Doesn’t have to be all or nothing – copyright law permits unbundling of rights</a:t>
            </a:r>
          </a:p>
          <a:p>
            <a:pPr lvl="1">
              <a:buFont typeface="Courier New" pitchFamily="49" charset="0"/>
              <a:buChar char="o"/>
            </a:pPr>
            <a:r>
              <a:rPr lang="en-US" dirty="0" smtClean="0"/>
              <a:t>Author Addendums</a:t>
            </a:r>
          </a:p>
          <a:p>
            <a:pPr lvl="2">
              <a:buFont typeface="Courier New" pitchFamily="49" charset="0"/>
              <a:buChar char="o"/>
            </a:pPr>
            <a:r>
              <a:rPr lang="en-US" dirty="0" smtClean="0"/>
              <a:t>SPARC - </a:t>
            </a:r>
            <a:r>
              <a:rPr lang="en-US" dirty="0">
                <a:hlinkClick r:id="rId3"/>
              </a:rPr>
              <a:t>http://</a:t>
            </a:r>
            <a:r>
              <a:rPr lang="en-US" dirty="0" smtClean="0">
                <a:hlinkClick r:id="rId3"/>
              </a:rPr>
              <a:t>www.arl.org/sparc/bm~doc/Access-Reuse_Addendum.pdf</a:t>
            </a:r>
            <a:endParaRPr lang="en-US" dirty="0" smtClean="0"/>
          </a:p>
          <a:p>
            <a:pPr lvl="2">
              <a:buFont typeface="Courier New" pitchFamily="49" charset="0"/>
              <a:buChar char="o"/>
            </a:pPr>
            <a:r>
              <a:rPr lang="en-US" dirty="0" err="1" smtClean="0"/>
              <a:t>ScienceCommons</a:t>
            </a:r>
            <a:r>
              <a:rPr lang="en-US" dirty="0"/>
              <a:t> - </a:t>
            </a:r>
            <a:r>
              <a:rPr lang="en-US" dirty="0">
                <a:hlinkClick r:id="rId4"/>
              </a:rPr>
              <a:t>http://</a:t>
            </a:r>
            <a:r>
              <a:rPr lang="en-US" dirty="0" smtClean="0">
                <a:hlinkClick r:id="rId4"/>
              </a:rPr>
              <a:t>www.sciencecommons.org/resources/faq/authorsaddendum</a:t>
            </a:r>
            <a:r>
              <a:rPr lang="en-US" dirty="0" smtClean="0"/>
              <a:t> </a:t>
            </a:r>
          </a:p>
          <a:p>
            <a:pPr>
              <a:buFont typeface="Wingdings" pitchFamily="2" charset="2"/>
              <a:buChar char="Ø"/>
            </a:pPr>
            <a:r>
              <a:rPr lang="en-US" dirty="0" smtClean="0"/>
              <a:t>Research publishers and find a “good fit”</a:t>
            </a:r>
          </a:p>
          <a:p>
            <a:pPr lvl="1">
              <a:buFont typeface="Courier New" pitchFamily="49" charset="0"/>
              <a:buChar char="o"/>
            </a:pPr>
            <a:r>
              <a:rPr lang="en-US" dirty="0"/>
              <a:t>SHERPA ROMEO and JULIET - http://www.sherpa.ac.uk/</a:t>
            </a:r>
          </a:p>
          <a:p>
            <a:pPr lvl="1">
              <a:buFont typeface="Courier New" pitchFamily="49" charset="0"/>
              <a:buChar char="o"/>
            </a:pPr>
            <a:r>
              <a:rPr lang="en-US" dirty="0" smtClean="0"/>
              <a:t>Publish in Open Access journals</a:t>
            </a:r>
          </a:p>
        </p:txBody>
      </p:sp>
    </p:spTree>
    <p:extLst>
      <p:ext uri="{BB962C8B-B14F-4D97-AF65-F5344CB8AC3E}">
        <p14:creationId xmlns:p14="http://schemas.microsoft.com/office/powerpoint/2010/main" val="41467296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5876544" cy="914400"/>
          </a:xfrm>
        </p:spPr>
        <p:txBody>
          <a:bodyPr anchor="ctr"/>
          <a:lstStyle/>
          <a:p>
            <a:r>
              <a:rPr lang="en-US" sz="3600" dirty="0" smtClean="0"/>
              <a:t>OPEN ACCESS</a:t>
            </a:r>
            <a:endParaRPr lang="en-US" sz="3600" dirty="0"/>
          </a:p>
        </p:txBody>
      </p:sp>
      <p:pic>
        <p:nvPicPr>
          <p:cNvPr id="6" name="Content Placeholder 5"/>
          <p:cNvPicPr>
            <a:picLocks noGrp="1" noChangeAspect="1"/>
          </p:cNvPicPr>
          <p:nvPr>
            <p:ph sz="quarter" idx="13"/>
          </p:nvPr>
        </p:nvPicPr>
        <p:blipFill>
          <a:blip r:embed="rId3" cstate="print">
            <a:extLst>
              <a:ext uri="{28A0092B-C50C-407E-A947-70E740481C1C}">
                <a14:useLocalDpi xmlns:a14="http://schemas.microsoft.com/office/drawing/2010/main" val="0"/>
              </a:ext>
            </a:extLst>
          </a:blip>
          <a:stretch>
            <a:fillRect/>
          </a:stretch>
        </p:blipFill>
        <p:spPr>
          <a:xfrm>
            <a:off x="7315200" y="1752600"/>
            <a:ext cx="1469135" cy="2295524"/>
          </a:xfrm>
        </p:spPr>
      </p:pic>
      <p:sp>
        <p:nvSpPr>
          <p:cNvPr id="5" name="Text Placeholder 4"/>
          <p:cNvSpPr>
            <a:spLocks noGrp="1"/>
          </p:cNvSpPr>
          <p:nvPr>
            <p:ph type="body" sz="quarter" idx="14"/>
          </p:nvPr>
        </p:nvSpPr>
        <p:spPr>
          <a:xfrm>
            <a:off x="609600" y="1143000"/>
            <a:ext cx="6400800" cy="4267200"/>
          </a:xfrm>
        </p:spPr>
        <p:txBody>
          <a:bodyPr>
            <a:normAutofit fontScale="85000" lnSpcReduction="20000"/>
          </a:bodyPr>
          <a:lstStyle/>
          <a:p>
            <a:pPr marL="285750" indent="-285750">
              <a:buFont typeface="Wingdings" pitchFamily="2" charset="2"/>
              <a:buChar char="Ø"/>
            </a:pPr>
            <a:r>
              <a:rPr lang="en-US" sz="1800" dirty="0" smtClean="0"/>
              <a:t>What is “Open Access” – </a:t>
            </a:r>
          </a:p>
          <a:p>
            <a:pPr marL="1028700" lvl="1" indent="-285750">
              <a:buFont typeface="Courier New" pitchFamily="49" charset="0"/>
              <a:buChar char="o"/>
            </a:pPr>
            <a:r>
              <a:rPr lang="en-US" sz="1800" dirty="0" smtClean="0"/>
              <a:t>Free access, without restriction, to scholarly content via the Internet</a:t>
            </a:r>
          </a:p>
          <a:p>
            <a:pPr marL="1028700" lvl="1" indent="-285750">
              <a:buFont typeface="Courier New" pitchFamily="49" charset="0"/>
              <a:buChar char="o"/>
            </a:pPr>
            <a:r>
              <a:rPr lang="en-US" sz="1800" dirty="0" smtClean="0"/>
              <a:t>It is </a:t>
            </a:r>
            <a:r>
              <a:rPr lang="en-US" sz="1800" i="1" dirty="0" smtClean="0"/>
              <a:t>not</a:t>
            </a:r>
            <a:r>
              <a:rPr lang="en-US" sz="1800" dirty="0" smtClean="0"/>
              <a:t> granting permission for others to use or steal your work in contradiction to your rights.</a:t>
            </a:r>
          </a:p>
          <a:p>
            <a:pPr marL="285750" indent="-285750">
              <a:buFont typeface="Wingdings" pitchFamily="2" charset="2"/>
              <a:buChar char="Ø"/>
            </a:pPr>
            <a:r>
              <a:rPr lang="en-US" sz="1800" dirty="0" smtClean="0"/>
              <a:t>Why is OA Important?</a:t>
            </a:r>
          </a:p>
          <a:p>
            <a:pPr marL="1028700" lvl="1" indent="-285750">
              <a:buFont typeface="Courier New" pitchFamily="49" charset="0"/>
              <a:buChar char="o"/>
            </a:pPr>
            <a:r>
              <a:rPr lang="en-US" sz="1800" dirty="0" smtClean="0"/>
              <a:t>Cost of scholarly journals</a:t>
            </a:r>
          </a:p>
          <a:p>
            <a:pPr marL="1028700" lvl="1" indent="-285750">
              <a:buFont typeface="Courier New" pitchFamily="49" charset="0"/>
              <a:buChar char="o"/>
            </a:pPr>
            <a:r>
              <a:rPr lang="en-US" sz="1800" dirty="0" smtClean="0"/>
              <a:t>Preserve access to locally created knowledge</a:t>
            </a:r>
          </a:p>
          <a:p>
            <a:pPr marL="1028700" lvl="1" indent="-285750">
              <a:buFont typeface="Courier New" pitchFamily="49" charset="0"/>
              <a:buChar char="o"/>
            </a:pPr>
            <a:r>
              <a:rPr lang="en-US" sz="1800" dirty="0" smtClean="0"/>
              <a:t>Dissemination of knowledge to all – encourages study, collaboration, research, and production of new scholarship</a:t>
            </a:r>
          </a:p>
          <a:p>
            <a:pPr marL="285750" indent="-285750">
              <a:buFont typeface="Wingdings" pitchFamily="2" charset="2"/>
              <a:buChar char="Ø"/>
            </a:pPr>
            <a:r>
              <a:rPr lang="en-US" sz="1800" dirty="0" smtClean="0"/>
              <a:t>Things to Consider</a:t>
            </a:r>
          </a:p>
          <a:p>
            <a:pPr marL="1028700" lvl="1" indent="-285750">
              <a:buFont typeface="Courier New" pitchFamily="49" charset="0"/>
              <a:buChar char="o"/>
            </a:pPr>
            <a:r>
              <a:rPr lang="en-US" sz="1800" dirty="0" smtClean="0"/>
              <a:t>How to locate open access journals in your field – Directory of Open Access Journals – http://www.doaj.org</a:t>
            </a:r>
          </a:p>
          <a:p>
            <a:pPr marL="1028700" lvl="1" indent="-285750">
              <a:buFont typeface="Courier New" pitchFamily="49" charset="0"/>
              <a:buChar char="o"/>
            </a:pPr>
            <a:r>
              <a:rPr lang="en-US" sz="1800" dirty="0" smtClean="0"/>
              <a:t>Benefits of publishing in an open access journal.</a:t>
            </a:r>
          </a:p>
          <a:p>
            <a:pPr marL="1028700" lvl="1" indent="-285750">
              <a:buFont typeface="Courier New" pitchFamily="49" charset="0"/>
              <a:buChar char="o"/>
            </a:pPr>
            <a:r>
              <a:rPr lang="en-US" sz="1800" dirty="0" smtClean="0"/>
              <a:t>Recognition </a:t>
            </a:r>
            <a:r>
              <a:rPr lang="en-US" sz="1800" dirty="0"/>
              <a:t>by tenure units of publication in open access journals</a:t>
            </a:r>
            <a:r>
              <a:rPr lang="en-US" sz="1800" dirty="0" smtClean="0"/>
              <a:t>.</a:t>
            </a:r>
          </a:p>
          <a:p>
            <a:pPr marL="1028700" lvl="1" indent="-285750">
              <a:buFont typeface="Courier New" pitchFamily="49" charset="0"/>
              <a:buChar char="o"/>
            </a:pPr>
            <a:r>
              <a:rPr lang="en-US" sz="1800" dirty="0" smtClean="0"/>
              <a:t>Open Access Week – October 26</a:t>
            </a:r>
            <a:r>
              <a:rPr lang="en-US" sz="1800" baseline="30000" dirty="0" smtClean="0"/>
              <a:t>th</a:t>
            </a:r>
            <a:r>
              <a:rPr lang="en-US" sz="1800" dirty="0" smtClean="0"/>
              <a:t>, 1-3:30, </a:t>
            </a:r>
            <a:r>
              <a:rPr lang="en-US" sz="1800" dirty="0" err="1" smtClean="0"/>
              <a:t>Rion</a:t>
            </a:r>
            <a:r>
              <a:rPr lang="en-US" sz="1800" dirty="0" smtClean="0"/>
              <a:t> Ballroom, Reitz Union</a:t>
            </a:r>
            <a:endParaRPr lang="en-US" sz="1800" dirty="0"/>
          </a:p>
        </p:txBody>
      </p:sp>
    </p:spTree>
    <p:extLst>
      <p:ext uri="{BB962C8B-B14F-4D97-AF65-F5344CB8AC3E}">
        <p14:creationId xmlns:p14="http://schemas.microsoft.com/office/powerpoint/2010/main" val="30070178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500"/>
                                        <p:tgtEl>
                                          <p:spTgt spid="5">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fade">
                                      <p:cBhvr>
                                        <p:cTn id="38" dur="500"/>
                                        <p:tgtEl>
                                          <p:spTgt spid="5">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fade">
                                      <p:cBhvr>
                                        <p:cTn id="41" dur="500"/>
                                        <p:tgtEl>
                                          <p:spTgt spid="5">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txEl>
                                              <p:pRg st="11" end="11"/>
                                            </p:txEl>
                                          </p:spTgt>
                                        </p:tgtEl>
                                        <p:attrNameLst>
                                          <p:attrName>style.visibility</p:attrName>
                                        </p:attrNameLst>
                                      </p:cBhvr>
                                      <p:to>
                                        <p:strVal val="visible"/>
                                      </p:to>
                                    </p:set>
                                    <p:animEffect transition="in" filter="fade">
                                      <p:cBhvr>
                                        <p:cTn id="44"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40000"/>
                    <a:lumOff val="60000"/>
                  </a:schemeClr>
                </a:solidFill>
              </a:rPr>
              <a:t>Institutional repository</a:t>
            </a:r>
            <a:endParaRPr lang="en-US" dirty="0">
              <a:solidFill>
                <a:schemeClr val="bg2">
                  <a:lumMod val="40000"/>
                  <a:lumOff val="60000"/>
                </a:schemeClr>
              </a:solidFill>
            </a:endParaRPr>
          </a:p>
        </p:txBody>
      </p:sp>
      <p:sp>
        <p:nvSpPr>
          <p:cNvPr id="3" name="Content Placeholder 2"/>
          <p:cNvSpPr>
            <a:spLocks noGrp="1"/>
          </p:cNvSpPr>
          <p:nvPr>
            <p:ph idx="1"/>
          </p:nvPr>
        </p:nvSpPr>
        <p:spPr>
          <a:xfrm>
            <a:off x="685800" y="1600200"/>
            <a:ext cx="7772400" cy="3962399"/>
          </a:xfrm>
        </p:spPr>
        <p:txBody>
          <a:bodyPr/>
          <a:lstStyle/>
          <a:p>
            <a:pPr>
              <a:buFont typeface="Wingdings" pitchFamily="2" charset="2"/>
              <a:buChar char="Ø"/>
            </a:pPr>
            <a:r>
              <a:rPr lang="en-US" sz="2400" dirty="0" smtClean="0"/>
              <a:t>UF@IR</a:t>
            </a:r>
          </a:p>
          <a:p>
            <a:pPr lvl="1">
              <a:buFont typeface="Courier New" pitchFamily="49" charset="0"/>
              <a:buChar char="o"/>
            </a:pPr>
            <a:r>
              <a:rPr lang="en-US" sz="1800" dirty="0" smtClean="0"/>
              <a:t>Know what your rights are to your published works.</a:t>
            </a:r>
          </a:p>
          <a:p>
            <a:pPr lvl="1">
              <a:buFont typeface="Courier New" pitchFamily="49" charset="0"/>
              <a:buChar char="o"/>
            </a:pPr>
            <a:r>
              <a:rPr lang="en-US" sz="1800" dirty="0" smtClean="0"/>
              <a:t>Determine whether publishers allow deposit – and if so, what form and statement of ownership required. </a:t>
            </a:r>
          </a:p>
          <a:p>
            <a:pPr lvl="1">
              <a:buFont typeface="Courier New" pitchFamily="49" charset="0"/>
              <a:buChar char="o"/>
            </a:pPr>
            <a:r>
              <a:rPr lang="en-US" sz="1800" dirty="0" smtClean="0"/>
              <a:t>Not just for articles – conference posters, audio and video, data sets, </a:t>
            </a:r>
            <a:r>
              <a:rPr lang="en-US" sz="1800" dirty="0" err="1" smtClean="0"/>
              <a:t>etc</a:t>
            </a:r>
            <a:endParaRPr lang="en-US" sz="1800" dirty="0" smtClean="0"/>
          </a:p>
          <a:p>
            <a:pPr lvl="1">
              <a:buFont typeface="Courier New" pitchFamily="49" charset="0"/>
              <a:buChar char="o"/>
            </a:pPr>
            <a:r>
              <a:rPr lang="en-US" sz="1800" dirty="0" smtClean="0"/>
              <a:t>Contact Dina Benson, IR Coordinator</a:t>
            </a:r>
            <a:r>
              <a:rPr lang="en-US" sz="1800" dirty="0"/>
              <a:t>, </a:t>
            </a:r>
            <a:r>
              <a:rPr lang="en-US" sz="1800" dirty="0" smtClean="0">
                <a:hlinkClick r:id="rId3"/>
              </a:rPr>
              <a:t>dbenson@uflib.ufl.edu</a:t>
            </a:r>
            <a:r>
              <a:rPr lang="en-US" sz="1800" dirty="0" smtClean="0"/>
              <a:t> or 273-2763</a:t>
            </a:r>
          </a:p>
          <a:p>
            <a:pPr>
              <a:buFont typeface="Wingdings" pitchFamily="2" charset="2"/>
              <a:buChar char="Ø"/>
            </a:pPr>
            <a:r>
              <a:rPr lang="en-US" sz="2400" dirty="0" smtClean="0"/>
              <a:t>Participate in agency or discipline specific repositories</a:t>
            </a:r>
          </a:p>
          <a:p>
            <a:pPr lvl="1">
              <a:buFont typeface="Courier New" pitchFamily="49" charset="0"/>
              <a:buChar char="o"/>
            </a:pPr>
            <a:r>
              <a:rPr lang="en-US" sz="1800" dirty="0" err="1" smtClean="0"/>
              <a:t>OpenDOAR</a:t>
            </a:r>
            <a:r>
              <a:rPr lang="en-US" sz="1800" dirty="0" smtClean="0"/>
              <a:t> – Directory of Open </a:t>
            </a:r>
            <a:r>
              <a:rPr lang="en-US" sz="1800" dirty="0"/>
              <a:t>Access Repositories - http://www.opendoar.org</a:t>
            </a:r>
            <a:r>
              <a:rPr lang="en-US" sz="1800" dirty="0" smtClean="0"/>
              <a:t>/</a:t>
            </a:r>
          </a:p>
          <a:p>
            <a:pPr lvl="1">
              <a:buFont typeface="Courier New" pitchFamily="49" charset="0"/>
              <a:buChar char="o"/>
            </a:pPr>
            <a:r>
              <a:rPr lang="en-US" sz="1800" dirty="0" err="1" smtClean="0"/>
              <a:t>arXive</a:t>
            </a:r>
            <a:r>
              <a:rPr lang="en-US" sz="1800" dirty="0" smtClean="0"/>
              <a:t> – repositories in </a:t>
            </a:r>
            <a:r>
              <a:rPr lang="en-US" sz="1800" dirty="0"/>
              <a:t>the fields of physics, mathematics, non-linear science, computer science, and quantitative </a:t>
            </a:r>
            <a:r>
              <a:rPr lang="en-US" sz="1800" dirty="0" smtClean="0"/>
              <a:t>biology – http://arxive.org</a:t>
            </a:r>
          </a:p>
          <a:p>
            <a:pPr lvl="1">
              <a:buFont typeface="Courier New" pitchFamily="49" charset="0"/>
              <a:buChar char="o"/>
            </a:pPr>
            <a:endParaRPr lang="en-US" dirty="0" smtClean="0"/>
          </a:p>
        </p:txBody>
      </p:sp>
    </p:spTree>
    <p:extLst>
      <p:ext uri="{BB962C8B-B14F-4D97-AF65-F5344CB8AC3E}">
        <p14:creationId xmlns:p14="http://schemas.microsoft.com/office/powerpoint/2010/main" val="16323542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t="11485" b="11485"/>
          <a:stretch>
            <a:fillRect/>
          </a:stretch>
        </p:blipFill>
        <p:spPr>
          <a:xfrm>
            <a:off x="5561214" y="1905000"/>
            <a:ext cx="2896986" cy="3124200"/>
          </a:xfrm>
        </p:spPr>
      </p:pic>
      <p:sp>
        <p:nvSpPr>
          <p:cNvPr id="2" name="Title 1"/>
          <p:cNvSpPr>
            <a:spLocks noGrp="1"/>
          </p:cNvSpPr>
          <p:nvPr>
            <p:ph type="title"/>
          </p:nvPr>
        </p:nvSpPr>
        <p:spPr>
          <a:xfrm>
            <a:off x="533400" y="609600"/>
            <a:ext cx="6172200" cy="990600"/>
          </a:xfrm>
        </p:spPr>
        <p:txBody>
          <a:bodyPr anchor="t">
            <a:noAutofit/>
          </a:bodyPr>
          <a:lstStyle/>
          <a:p>
            <a:r>
              <a:rPr lang="en-US" sz="2800" dirty="0" smtClean="0"/>
              <a:t>INCORPORATION OF COPYRIGHTED MATERIALS INTO OWN WORKS</a:t>
            </a:r>
            <a:endParaRPr lang="en-US" sz="2800" dirty="0"/>
          </a:p>
        </p:txBody>
      </p:sp>
      <p:sp>
        <p:nvSpPr>
          <p:cNvPr id="5" name="Text Placeholder 4"/>
          <p:cNvSpPr>
            <a:spLocks noGrp="1"/>
          </p:cNvSpPr>
          <p:nvPr>
            <p:ph type="body" sz="quarter" idx="14"/>
          </p:nvPr>
        </p:nvSpPr>
        <p:spPr>
          <a:xfrm>
            <a:off x="381000" y="1733550"/>
            <a:ext cx="4876800" cy="3829050"/>
          </a:xfrm>
        </p:spPr>
        <p:txBody>
          <a:bodyPr>
            <a:normAutofit/>
          </a:bodyPr>
          <a:lstStyle/>
          <a:p>
            <a:pPr marL="285750" indent="-285750">
              <a:buFont typeface="Wingdings" pitchFamily="2" charset="2"/>
              <a:buChar char="Ø"/>
            </a:pPr>
            <a:r>
              <a:rPr lang="en-US" sz="2000" dirty="0" smtClean="0"/>
              <a:t>Identifying materials in public domain</a:t>
            </a:r>
          </a:p>
          <a:p>
            <a:pPr marL="1028700" lvl="1" indent="-285750">
              <a:buFont typeface="Courier New" pitchFamily="49" charset="0"/>
              <a:buChar char="o"/>
            </a:pPr>
            <a:r>
              <a:rPr lang="en-US" dirty="0" smtClean="0"/>
              <a:t>Expiration of copyright – date of publication, life </a:t>
            </a:r>
            <a:r>
              <a:rPr lang="en-US" dirty="0"/>
              <a:t>of author (see </a:t>
            </a:r>
            <a:r>
              <a:rPr lang="en-US" dirty="0">
                <a:hlinkClick r:id="rId4"/>
              </a:rPr>
              <a:t>http://</a:t>
            </a:r>
            <a:r>
              <a:rPr lang="en-US" dirty="0" smtClean="0">
                <a:hlinkClick r:id="rId4"/>
              </a:rPr>
              <a:t>copyright.cornell.edu/resources/publicdomain.cfm</a:t>
            </a:r>
            <a:r>
              <a:rPr lang="en-US" dirty="0" smtClean="0"/>
              <a:t>) </a:t>
            </a:r>
          </a:p>
          <a:p>
            <a:pPr marL="1028700" lvl="1" indent="-285750">
              <a:buFont typeface="Courier New" pitchFamily="49" charset="0"/>
              <a:buChar char="o"/>
            </a:pPr>
            <a:r>
              <a:rPr lang="en-US" dirty="0" smtClean="0"/>
              <a:t>Federal Government works</a:t>
            </a:r>
          </a:p>
          <a:p>
            <a:pPr marL="1028700" lvl="1" indent="-285750">
              <a:buFont typeface="Courier New" pitchFamily="49" charset="0"/>
              <a:buChar char="o"/>
            </a:pPr>
            <a:r>
              <a:rPr lang="en-US" dirty="0" smtClean="0"/>
              <a:t>State government works – not clear</a:t>
            </a:r>
          </a:p>
          <a:p>
            <a:pPr marL="1028700" lvl="1" indent="-285750">
              <a:buFont typeface="Courier New" pitchFamily="49" charset="0"/>
              <a:buChar char="o"/>
            </a:pPr>
            <a:r>
              <a:rPr lang="en-US" dirty="0" smtClean="0"/>
              <a:t>Facts/raw data</a:t>
            </a:r>
          </a:p>
          <a:p>
            <a:pPr marL="1028700" lvl="1" indent="-285750">
              <a:buFont typeface="Courier New" pitchFamily="49" charset="0"/>
              <a:buChar char="o"/>
            </a:pPr>
            <a:r>
              <a:rPr lang="en-US" dirty="0" smtClean="0"/>
              <a:t>Creative Commons licensed works</a:t>
            </a:r>
          </a:p>
          <a:p>
            <a:pPr marL="285750" indent="-285750">
              <a:buFont typeface="Wingdings" pitchFamily="2" charset="2"/>
              <a:buChar char="Ø"/>
            </a:pPr>
            <a:r>
              <a:rPr lang="en-US" sz="1800" dirty="0" smtClean="0"/>
              <a:t>Use of audio or video clips in presentations – fair use</a:t>
            </a:r>
          </a:p>
          <a:p>
            <a:pPr marL="285750" indent="-285750">
              <a:buFont typeface="Wingdings" pitchFamily="2" charset="2"/>
              <a:buChar char="Ø"/>
            </a:pPr>
            <a:r>
              <a:rPr lang="en-US" sz="1800" dirty="0" smtClean="0"/>
              <a:t>Transformative Use – comment, criticism, parody</a:t>
            </a:r>
            <a:endParaRPr lang="en-US" sz="1800" dirty="0"/>
          </a:p>
        </p:txBody>
      </p:sp>
    </p:spTree>
    <p:extLst>
      <p:ext uri="{BB962C8B-B14F-4D97-AF65-F5344CB8AC3E}">
        <p14:creationId xmlns:p14="http://schemas.microsoft.com/office/powerpoint/2010/main" val="42636489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68508"/>
            <a:ext cx="7696200" cy="4216539"/>
          </a:xfrm>
          <a:prstGeom prst="rect">
            <a:avLst/>
          </a:prstGeom>
          <a:noFill/>
        </p:spPr>
        <p:txBody>
          <a:bodyPr wrap="square" rtlCol="0" anchor="ctr">
            <a:spAutoFit/>
          </a:bodyPr>
          <a:lstStyle/>
          <a:p>
            <a:pPr algn="ctr"/>
            <a:r>
              <a:rPr lang="en-US" sz="4800" dirty="0" smtClean="0">
                <a:effectLst>
                  <a:outerShdw blurRad="38100" dist="38100" dir="2700000" algn="tl">
                    <a:srgbClr val="000000">
                      <a:alpha val="43137"/>
                    </a:srgbClr>
                  </a:outerShdw>
                </a:effectLst>
                <a:latin typeface="+mj-lt"/>
              </a:rPr>
              <a:t>Questions?</a:t>
            </a:r>
          </a:p>
          <a:p>
            <a:pPr algn="ctr"/>
            <a:endParaRPr lang="en-US" sz="2800" i="1" dirty="0" smtClean="0">
              <a:solidFill>
                <a:schemeClr val="accent1"/>
              </a:solidFill>
              <a:effectLst>
                <a:outerShdw blurRad="38100" dist="38100" dir="2700000" algn="tl">
                  <a:srgbClr val="000000">
                    <a:alpha val="43137"/>
                  </a:srgbClr>
                </a:outerShdw>
              </a:effectLst>
              <a:latin typeface="+mj-lt"/>
            </a:endParaRPr>
          </a:p>
          <a:p>
            <a:pPr algn="ctr"/>
            <a:r>
              <a:rPr lang="en-US" sz="3200" i="1" dirty="0" smtClean="0">
                <a:effectLst>
                  <a:outerShdw blurRad="38100" dist="38100" dir="2700000" algn="tl">
                    <a:srgbClr val="000000">
                      <a:alpha val="43137"/>
                    </a:srgbClr>
                  </a:outerShdw>
                </a:effectLst>
              </a:rPr>
              <a:t>Christine Ross</a:t>
            </a:r>
          </a:p>
          <a:p>
            <a:pPr algn="ctr"/>
            <a:r>
              <a:rPr lang="en-US" sz="3200" i="1" dirty="0" smtClean="0">
                <a:effectLst>
                  <a:outerShdw blurRad="38100" dist="38100" dir="2700000" algn="tl">
                    <a:srgbClr val="000000">
                      <a:alpha val="43137"/>
                    </a:srgbClr>
                  </a:outerShdw>
                </a:effectLst>
                <a:hlinkClick r:id="rId3"/>
              </a:rPr>
              <a:t>christine.ross@ufl.edu</a:t>
            </a:r>
            <a:r>
              <a:rPr lang="en-US" sz="3200" i="1" dirty="0" smtClean="0">
                <a:effectLst>
                  <a:outerShdw blurRad="38100" dist="38100" dir="2700000" algn="tl">
                    <a:srgbClr val="000000">
                      <a:alpha val="43137"/>
                    </a:srgbClr>
                  </a:outerShdw>
                </a:effectLst>
              </a:rPr>
              <a:t> / 273-2710</a:t>
            </a:r>
            <a:br>
              <a:rPr lang="en-US" sz="3200" i="1" dirty="0" smtClean="0">
                <a:effectLst>
                  <a:outerShdw blurRad="38100" dist="38100" dir="2700000" algn="tl">
                    <a:srgbClr val="000000">
                      <a:alpha val="43137"/>
                    </a:srgbClr>
                  </a:outerShdw>
                </a:effectLst>
              </a:rPr>
            </a:br>
            <a:endParaRPr lang="en-US" sz="3200" i="1" dirty="0" smtClean="0">
              <a:effectLst>
                <a:outerShdw blurRad="38100" dist="38100" dir="2700000" algn="tl">
                  <a:srgbClr val="000000">
                    <a:alpha val="43137"/>
                  </a:srgbClr>
                </a:outerShdw>
              </a:effectLst>
            </a:endParaRPr>
          </a:p>
          <a:p>
            <a:pPr algn="ctr"/>
            <a:r>
              <a:rPr lang="en-US" sz="3200" i="1" dirty="0">
                <a:effectLst>
                  <a:outerShdw blurRad="38100" dist="38100" dir="2700000" algn="tl">
                    <a:srgbClr val="000000">
                      <a:alpha val="43137"/>
                    </a:srgbClr>
                  </a:outerShdw>
                </a:effectLst>
                <a:hlinkClick r:id="rId4"/>
              </a:rPr>
              <a:t>http://</a:t>
            </a:r>
            <a:r>
              <a:rPr lang="en-US" sz="3200" i="1" dirty="0" smtClean="0">
                <a:effectLst>
                  <a:outerShdw blurRad="38100" dist="38100" dir="2700000" algn="tl">
                    <a:srgbClr val="000000">
                      <a:alpha val="43137"/>
                    </a:srgbClr>
                  </a:outerShdw>
                </a:effectLst>
                <a:hlinkClick r:id="rId4"/>
              </a:rPr>
              <a:t>guides.uflib.ufl.edu/copyright</a:t>
            </a:r>
            <a:r>
              <a:rPr lang="en-US" sz="3200" i="1" dirty="0" smtClean="0">
                <a:effectLst>
                  <a:outerShdw blurRad="38100" dist="38100" dir="2700000" algn="tl">
                    <a:srgbClr val="000000">
                      <a:alpha val="43137"/>
                    </a:srgbClr>
                  </a:outerShdw>
                </a:effectLst>
              </a:rPr>
              <a:t> </a:t>
            </a:r>
          </a:p>
          <a:p>
            <a:pPr algn="ctr"/>
            <a:r>
              <a:rPr lang="en-US" sz="3200" i="1" dirty="0" smtClean="0">
                <a:effectLst>
                  <a:outerShdw blurRad="38100" dist="38100" dir="2700000" algn="tl">
                    <a:srgbClr val="000000">
                      <a:alpha val="43137"/>
                    </a:srgbClr>
                  </a:outerShdw>
                </a:effectLst>
                <a:hlinkClick r:id="rId5"/>
              </a:rPr>
              <a:t>http://campuscopyright.wordpress.com</a:t>
            </a:r>
            <a:endParaRPr lang="en-US" sz="3200" i="1" dirty="0" smtClean="0">
              <a:effectLst>
                <a:outerShdw blurRad="38100" dist="38100" dir="2700000" algn="tl">
                  <a:srgbClr val="000000">
                    <a:alpha val="43137"/>
                  </a:srgbClr>
                </a:outerShdw>
              </a:effectLst>
            </a:endParaRPr>
          </a:p>
          <a:p>
            <a:pPr algn="ctr"/>
            <a:r>
              <a:rPr lang="en-US" sz="3200" i="1" dirty="0" smtClean="0">
                <a:effectLst>
                  <a:outerShdw blurRad="38100" dist="38100" dir="2700000" algn="tl">
                    <a:srgbClr val="000000">
                      <a:alpha val="43137"/>
                    </a:srgbClr>
                  </a:outerShdw>
                </a:effectLst>
              </a:rPr>
              <a:t>Twitter: </a:t>
            </a:r>
            <a:r>
              <a:rPr lang="en-US" sz="3200" i="1" dirty="0" err="1" smtClean="0">
                <a:effectLst>
                  <a:outerShdw blurRad="38100" dist="38100" dir="2700000" algn="tl">
                    <a:srgbClr val="000000">
                      <a:alpha val="43137"/>
                    </a:srgbClr>
                  </a:outerShdw>
                </a:effectLst>
              </a:rPr>
              <a:t>campuscopyright</a:t>
            </a:r>
            <a:endParaRPr lang="en-US" sz="32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72924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Fair Use?</a:t>
            </a:r>
            <a:endParaRPr lang="en-US" dirty="0"/>
          </a:p>
        </p:txBody>
      </p:sp>
      <p:sp>
        <p:nvSpPr>
          <p:cNvPr id="3" name="Content Placeholder 2"/>
          <p:cNvSpPr>
            <a:spLocks noGrp="1"/>
          </p:cNvSpPr>
          <p:nvPr>
            <p:ph idx="1"/>
          </p:nvPr>
        </p:nvSpPr>
        <p:spPr>
          <a:xfrm>
            <a:off x="685800" y="1447800"/>
            <a:ext cx="7772400" cy="838199"/>
          </a:xfrm>
        </p:spPr>
        <p:txBody>
          <a:bodyPr>
            <a:normAutofit/>
          </a:bodyPr>
          <a:lstStyle/>
          <a:p>
            <a:r>
              <a:rPr lang="en-US" dirty="0" smtClean="0"/>
              <a:t>Exemption from the exclusive rights of a copyright holder</a:t>
            </a:r>
          </a:p>
          <a:p>
            <a:r>
              <a:rPr lang="en-US" dirty="0" smtClean="0"/>
              <a:t>Educational Use ≠ Fair Use…but…</a:t>
            </a:r>
          </a:p>
        </p:txBody>
      </p:sp>
      <p:pic>
        <p:nvPicPr>
          <p:cNvPr id="1026" name="Picture 2" descr="C:\Program Files\Microsoft Office\MEDIA\CAGCAT10\j0300840.wmf"/>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49497" y="2438400"/>
            <a:ext cx="4322826" cy="364119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261924" y="4215825"/>
            <a:ext cx="1043876" cy="584775"/>
          </a:xfrm>
          <a:prstGeom prst="rect">
            <a:avLst/>
          </a:prstGeom>
          <a:noFill/>
        </p:spPr>
        <p:txBody>
          <a:bodyPr wrap="none" rtlCol="0">
            <a:spAutoFit/>
          </a:bodyPr>
          <a:lstStyle/>
          <a:p>
            <a:pPr algn="ctr"/>
            <a:r>
              <a:rPr lang="en-US" sz="1600" b="1" dirty="0" smtClean="0">
                <a:latin typeface="Bradley Hand ITC" pitchFamily="66" charset="0"/>
              </a:rPr>
              <a:t>Exclusive </a:t>
            </a:r>
            <a:br>
              <a:rPr lang="en-US" sz="1600" b="1" dirty="0" smtClean="0">
                <a:latin typeface="Bradley Hand ITC" pitchFamily="66" charset="0"/>
              </a:rPr>
            </a:br>
            <a:r>
              <a:rPr lang="en-US" sz="1600" b="1" dirty="0" smtClean="0">
                <a:latin typeface="Bradley Hand ITC" pitchFamily="66" charset="0"/>
              </a:rPr>
              <a:t>Rights</a:t>
            </a:r>
          </a:p>
        </p:txBody>
      </p:sp>
      <p:sp>
        <p:nvSpPr>
          <p:cNvPr id="5" name="TextBox 4"/>
          <p:cNvSpPr txBox="1"/>
          <p:nvPr/>
        </p:nvSpPr>
        <p:spPr>
          <a:xfrm>
            <a:off x="4918995" y="4561891"/>
            <a:ext cx="899605" cy="338554"/>
          </a:xfrm>
          <a:prstGeom prst="rect">
            <a:avLst/>
          </a:prstGeom>
          <a:noFill/>
        </p:spPr>
        <p:txBody>
          <a:bodyPr wrap="none" rtlCol="0">
            <a:spAutoFit/>
          </a:bodyPr>
          <a:lstStyle/>
          <a:p>
            <a:r>
              <a:rPr lang="en-US" sz="1600" b="1" dirty="0" smtClean="0">
                <a:latin typeface="Bradley Hand ITC" pitchFamily="66" charset="0"/>
              </a:rPr>
              <a:t>Fair Use</a:t>
            </a:r>
            <a:endParaRPr lang="en-US" sz="1600" b="1" dirty="0">
              <a:latin typeface="Bradley Hand ITC" pitchFamily="66" charset="0"/>
            </a:endParaRPr>
          </a:p>
        </p:txBody>
      </p:sp>
      <p:sp>
        <p:nvSpPr>
          <p:cNvPr id="6" name="TextBox 5"/>
          <p:cNvSpPr txBox="1"/>
          <p:nvPr/>
        </p:nvSpPr>
        <p:spPr>
          <a:xfrm rot="20108999">
            <a:off x="4797884" y="2910337"/>
            <a:ext cx="1595309" cy="338554"/>
          </a:xfrm>
          <a:prstGeom prst="rect">
            <a:avLst/>
          </a:prstGeom>
          <a:noFill/>
        </p:spPr>
        <p:txBody>
          <a:bodyPr wrap="none" rtlCol="0">
            <a:spAutoFit/>
          </a:bodyPr>
          <a:lstStyle/>
          <a:p>
            <a:r>
              <a:rPr lang="en-US" sz="1600" b="1" dirty="0" smtClean="0">
                <a:solidFill>
                  <a:schemeClr val="bg2"/>
                </a:solidFill>
                <a:latin typeface="Bradley Hand ITC" pitchFamily="66" charset="0"/>
              </a:rPr>
              <a:t>Educational Use</a:t>
            </a:r>
            <a:endParaRPr lang="en-US" sz="1600" b="1" dirty="0">
              <a:solidFill>
                <a:schemeClr val="bg2"/>
              </a:solidFill>
              <a:latin typeface="Bradley Hand ITC" pitchFamily="66" charset="0"/>
            </a:endParaRPr>
          </a:p>
        </p:txBody>
      </p:sp>
      <p:sp>
        <p:nvSpPr>
          <p:cNvPr id="7" name="TextBox 6"/>
          <p:cNvSpPr txBox="1"/>
          <p:nvPr/>
        </p:nvSpPr>
        <p:spPr>
          <a:xfrm>
            <a:off x="327901" y="3199095"/>
            <a:ext cx="4472699" cy="954107"/>
          </a:xfrm>
          <a:prstGeom prst="rect">
            <a:avLst/>
          </a:prstGeom>
          <a:noFill/>
        </p:spPr>
        <p:txBody>
          <a:bodyPr wrap="none" rtlCol="0">
            <a:spAutoFit/>
          </a:bodyPr>
          <a:lstStyle/>
          <a:p>
            <a:pPr algn="ctr"/>
            <a:r>
              <a:rPr lang="en-US" sz="2800" dirty="0" smtClean="0"/>
              <a:t>Educational Use Tips Balance </a:t>
            </a:r>
            <a:br>
              <a:rPr lang="en-US" sz="2800" dirty="0" smtClean="0"/>
            </a:br>
            <a:r>
              <a:rPr lang="en-US" sz="2800" dirty="0" smtClean="0"/>
              <a:t>in Favor of Fair Use</a:t>
            </a:r>
            <a:endParaRPr lang="en-US" sz="2800" dirty="0"/>
          </a:p>
        </p:txBody>
      </p:sp>
    </p:spTree>
    <p:extLst>
      <p:ext uri="{BB962C8B-B14F-4D97-AF65-F5344CB8AC3E}">
        <p14:creationId xmlns:p14="http://schemas.microsoft.com/office/powerpoint/2010/main" val="21575947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82000" cy="1219200"/>
          </a:xfrm>
        </p:spPr>
        <p:txBody>
          <a:bodyPr>
            <a:normAutofit/>
          </a:bodyPr>
          <a:lstStyle/>
          <a:p>
            <a:r>
              <a:rPr lang="en-US" dirty="0" smtClean="0"/>
              <a:t>Four Factors of Fair Use</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7974308"/>
              </p:ext>
            </p:extLst>
          </p:nvPr>
        </p:nvGraphicFramePr>
        <p:xfrm>
          <a:off x="-76200" y="1752600"/>
          <a:ext cx="2362199"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1005469797"/>
              </p:ext>
            </p:extLst>
          </p:nvPr>
        </p:nvGraphicFramePr>
        <p:xfrm>
          <a:off x="6892413" y="1752600"/>
          <a:ext cx="2251587" cy="2057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2942198701"/>
              </p:ext>
            </p:extLst>
          </p:nvPr>
        </p:nvGraphicFramePr>
        <p:xfrm>
          <a:off x="4724400" y="1752600"/>
          <a:ext cx="2133600" cy="20574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Diagram 8"/>
          <p:cNvGraphicFramePr/>
          <p:nvPr>
            <p:extLst>
              <p:ext uri="{D42A27DB-BD31-4B8C-83A1-F6EECF244321}">
                <p14:modId xmlns:p14="http://schemas.microsoft.com/office/powerpoint/2010/main" val="379166881"/>
              </p:ext>
            </p:extLst>
          </p:nvPr>
        </p:nvGraphicFramePr>
        <p:xfrm>
          <a:off x="2438400" y="1752600"/>
          <a:ext cx="2057400" cy="20574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7" name="TextBox 6"/>
          <p:cNvSpPr txBox="1"/>
          <p:nvPr/>
        </p:nvSpPr>
        <p:spPr>
          <a:xfrm>
            <a:off x="0" y="3886200"/>
            <a:ext cx="2209800" cy="646331"/>
          </a:xfrm>
          <a:prstGeom prst="rect">
            <a:avLst/>
          </a:prstGeom>
          <a:noFill/>
        </p:spPr>
        <p:txBody>
          <a:bodyPr wrap="square" rtlCol="0">
            <a:spAutoFit/>
          </a:bodyPr>
          <a:lstStyle/>
          <a:p>
            <a:pPr algn="ctr"/>
            <a:r>
              <a:rPr lang="en-US" dirty="0" smtClean="0"/>
              <a:t>Purpose and Character of the Use</a:t>
            </a:r>
            <a:endParaRPr lang="en-US" dirty="0"/>
          </a:p>
        </p:txBody>
      </p:sp>
      <p:sp>
        <p:nvSpPr>
          <p:cNvPr id="10" name="TextBox 9"/>
          <p:cNvSpPr txBox="1"/>
          <p:nvPr/>
        </p:nvSpPr>
        <p:spPr>
          <a:xfrm>
            <a:off x="4953000" y="3904790"/>
            <a:ext cx="1600200" cy="646331"/>
          </a:xfrm>
          <a:prstGeom prst="rect">
            <a:avLst/>
          </a:prstGeom>
          <a:noFill/>
        </p:spPr>
        <p:txBody>
          <a:bodyPr wrap="square" rtlCol="0">
            <a:spAutoFit/>
          </a:bodyPr>
          <a:lstStyle/>
          <a:p>
            <a:pPr algn="ctr"/>
            <a:r>
              <a:rPr lang="en-US" dirty="0" smtClean="0"/>
              <a:t>Amount of Work Used</a:t>
            </a:r>
            <a:endParaRPr lang="en-US" dirty="0"/>
          </a:p>
        </p:txBody>
      </p:sp>
      <p:sp>
        <p:nvSpPr>
          <p:cNvPr id="11" name="TextBox 10"/>
          <p:cNvSpPr txBox="1"/>
          <p:nvPr/>
        </p:nvSpPr>
        <p:spPr>
          <a:xfrm>
            <a:off x="2667000" y="3904790"/>
            <a:ext cx="1447800" cy="646331"/>
          </a:xfrm>
          <a:prstGeom prst="rect">
            <a:avLst/>
          </a:prstGeom>
          <a:noFill/>
        </p:spPr>
        <p:txBody>
          <a:bodyPr wrap="square" rtlCol="0">
            <a:spAutoFit/>
          </a:bodyPr>
          <a:lstStyle/>
          <a:p>
            <a:pPr algn="ctr"/>
            <a:r>
              <a:rPr lang="en-US" dirty="0" smtClean="0"/>
              <a:t>Nature of the Work</a:t>
            </a:r>
            <a:endParaRPr lang="en-US" dirty="0"/>
          </a:p>
        </p:txBody>
      </p:sp>
      <p:sp>
        <p:nvSpPr>
          <p:cNvPr id="12" name="TextBox 11"/>
          <p:cNvSpPr txBox="1"/>
          <p:nvPr/>
        </p:nvSpPr>
        <p:spPr>
          <a:xfrm>
            <a:off x="7315223" y="3925669"/>
            <a:ext cx="1447777" cy="646331"/>
          </a:xfrm>
          <a:prstGeom prst="rect">
            <a:avLst/>
          </a:prstGeom>
          <a:noFill/>
        </p:spPr>
        <p:txBody>
          <a:bodyPr wrap="square" rtlCol="0">
            <a:spAutoFit/>
          </a:bodyPr>
          <a:lstStyle/>
          <a:p>
            <a:pPr algn="ctr"/>
            <a:r>
              <a:rPr lang="en-US" dirty="0" smtClean="0"/>
              <a:t>Effect on the Market</a:t>
            </a:r>
            <a:endParaRPr lang="en-US" dirty="0"/>
          </a:p>
        </p:txBody>
      </p:sp>
    </p:spTree>
    <p:extLst>
      <p:ext uri="{BB962C8B-B14F-4D97-AF65-F5344CB8AC3E}">
        <p14:creationId xmlns:p14="http://schemas.microsoft.com/office/powerpoint/2010/main" val="33174416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6" grpId="0">
        <p:bldAsOne/>
      </p:bldGraphic>
      <p:bldGraphic spid="8" grpId="0">
        <p:bldAsOne/>
      </p:bldGraphic>
      <p:bldGraphic spid="9" grpId="0">
        <p:bldAsOne/>
      </p:bldGraphic>
      <p:bldP spid="7"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Copyright Issues Faced by Faculty</a:t>
            </a:r>
            <a:endParaRPr lang="en-US" dirty="0"/>
          </a:p>
        </p:txBody>
      </p:sp>
      <p:graphicFrame>
        <p:nvGraphicFramePr>
          <p:cNvPr id="3" name="Content Placeholder 2"/>
          <p:cNvGraphicFramePr>
            <a:graphicFrameLocks noGrp="1"/>
          </p:cNvGraphicFramePr>
          <p:nvPr>
            <p:ph sz="quarter" idx="13"/>
            <p:extLst>
              <p:ext uri="{D42A27DB-BD31-4B8C-83A1-F6EECF244321}">
                <p14:modId xmlns:p14="http://schemas.microsoft.com/office/powerpoint/2010/main" val="3006316060"/>
              </p:ext>
            </p:extLst>
          </p:nvPr>
        </p:nvGraphicFramePr>
        <p:xfrm>
          <a:off x="609600" y="1676400"/>
          <a:ext cx="34290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ontent Placeholder 3"/>
          <p:cNvGraphicFramePr>
            <a:graphicFrameLocks noGrp="1"/>
          </p:cNvGraphicFramePr>
          <p:nvPr>
            <p:ph sz="quarter" idx="14"/>
            <p:extLst>
              <p:ext uri="{D42A27DB-BD31-4B8C-83A1-F6EECF244321}">
                <p14:modId xmlns:p14="http://schemas.microsoft.com/office/powerpoint/2010/main" val="371585202"/>
              </p:ext>
            </p:extLst>
          </p:nvPr>
        </p:nvGraphicFramePr>
        <p:xfrm>
          <a:off x="4724400" y="1676400"/>
          <a:ext cx="3505200" cy="304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058149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1000"/>
                                  </p:stCondLst>
                                  <p:childTnLst>
                                    <p:set>
                                      <p:cBhvr>
                                        <p:cTn id="6" dur="1" fill="hold">
                                          <p:stCondLst>
                                            <p:cond delay="0"/>
                                          </p:stCondLst>
                                        </p:cTn>
                                        <p:tgtEl>
                                          <p:spTgt spid="3">
                                            <p:graphicEl>
                                              <a:dgm id="{761412ED-5737-4774-B501-306E9A7F7CE3}"/>
                                            </p:graphicEl>
                                          </p:spTgt>
                                        </p:tgtEl>
                                        <p:attrNameLst>
                                          <p:attrName>style.visibility</p:attrName>
                                        </p:attrNameLst>
                                      </p:cBhvr>
                                      <p:to>
                                        <p:strVal val="visible"/>
                                      </p:to>
                                    </p:set>
                                    <p:animEffect transition="in" filter="fade">
                                      <p:cBhvr>
                                        <p:cTn id="7" dur="1000"/>
                                        <p:tgtEl>
                                          <p:spTgt spid="3">
                                            <p:graphicEl>
                                              <a:dgm id="{761412ED-5737-4774-B501-306E9A7F7CE3}"/>
                                            </p:graphicEl>
                                          </p:spTgt>
                                        </p:tgtEl>
                                      </p:cBhvr>
                                    </p:animEffect>
                                  </p:childTnLst>
                                </p:cTn>
                              </p:par>
                            </p:childTnLst>
                          </p:cTn>
                        </p:par>
                        <p:par>
                          <p:cTn id="8" fill="hold">
                            <p:stCondLst>
                              <p:cond delay="2000"/>
                            </p:stCondLst>
                            <p:childTnLst>
                              <p:par>
                                <p:cTn id="9" presetID="10" presetClass="entr" presetSubtype="0" fill="hold" grpId="0" nodeType="afterEffect">
                                  <p:stCondLst>
                                    <p:cond delay="1500"/>
                                  </p:stCondLst>
                                  <p:childTnLst>
                                    <p:set>
                                      <p:cBhvr>
                                        <p:cTn id="10" dur="1" fill="hold">
                                          <p:stCondLst>
                                            <p:cond delay="0"/>
                                          </p:stCondLst>
                                        </p:cTn>
                                        <p:tgtEl>
                                          <p:spTgt spid="3">
                                            <p:graphicEl>
                                              <a:dgm id="{8C9FDC86-CD78-4F24-9DD4-7892C418F97F}"/>
                                            </p:graphicEl>
                                          </p:spTgt>
                                        </p:tgtEl>
                                        <p:attrNameLst>
                                          <p:attrName>style.visibility</p:attrName>
                                        </p:attrNameLst>
                                      </p:cBhvr>
                                      <p:to>
                                        <p:strVal val="visible"/>
                                      </p:to>
                                    </p:set>
                                    <p:animEffect transition="in" filter="fade">
                                      <p:cBhvr>
                                        <p:cTn id="11" dur="1000"/>
                                        <p:tgtEl>
                                          <p:spTgt spid="3">
                                            <p:graphicEl>
                                              <a:dgm id="{8C9FDC86-CD78-4F24-9DD4-7892C418F97F}"/>
                                            </p:graphicEl>
                                          </p:spTgt>
                                        </p:tgtEl>
                                      </p:cBhvr>
                                    </p:animEffect>
                                  </p:childTnLst>
                                </p:cTn>
                              </p:par>
                            </p:childTnLst>
                          </p:cTn>
                        </p:par>
                        <p:par>
                          <p:cTn id="12" fill="hold">
                            <p:stCondLst>
                              <p:cond delay="4500"/>
                            </p:stCondLst>
                            <p:childTnLst>
                              <p:par>
                                <p:cTn id="13" presetID="10" presetClass="entr" presetSubtype="0" fill="hold" grpId="0" nodeType="afterEffect">
                                  <p:stCondLst>
                                    <p:cond delay="2500"/>
                                  </p:stCondLst>
                                  <p:childTnLst>
                                    <p:set>
                                      <p:cBhvr>
                                        <p:cTn id="14" dur="1" fill="hold">
                                          <p:stCondLst>
                                            <p:cond delay="0"/>
                                          </p:stCondLst>
                                        </p:cTn>
                                        <p:tgtEl>
                                          <p:spTgt spid="3">
                                            <p:graphicEl>
                                              <a:dgm id="{F00894C9-BF77-41A6-85BF-CFB95F61C3F2}"/>
                                            </p:graphicEl>
                                          </p:spTgt>
                                        </p:tgtEl>
                                        <p:attrNameLst>
                                          <p:attrName>style.visibility</p:attrName>
                                        </p:attrNameLst>
                                      </p:cBhvr>
                                      <p:to>
                                        <p:strVal val="visible"/>
                                      </p:to>
                                    </p:set>
                                    <p:animEffect transition="in" filter="fade">
                                      <p:cBhvr>
                                        <p:cTn id="15" dur="1000"/>
                                        <p:tgtEl>
                                          <p:spTgt spid="3">
                                            <p:graphicEl>
                                              <a:dgm id="{F00894C9-BF77-41A6-85BF-CFB95F61C3F2}"/>
                                            </p:graphicEl>
                                          </p:spTgt>
                                        </p:tgtEl>
                                      </p:cBhvr>
                                    </p:animEffect>
                                  </p:childTnLst>
                                </p:cTn>
                              </p:par>
                            </p:childTnLst>
                          </p:cTn>
                        </p:par>
                        <p:par>
                          <p:cTn id="16" fill="hold">
                            <p:stCondLst>
                              <p:cond delay="8000"/>
                            </p:stCondLst>
                            <p:childTnLst>
                              <p:par>
                                <p:cTn id="17" presetID="10" presetClass="entr" presetSubtype="0" fill="hold" grpId="0" nodeType="afterEffect">
                                  <p:stCondLst>
                                    <p:cond delay="2500"/>
                                  </p:stCondLst>
                                  <p:childTnLst>
                                    <p:set>
                                      <p:cBhvr>
                                        <p:cTn id="18" dur="1" fill="hold">
                                          <p:stCondLst>
                                            <p:cond delay="0"/>
                                          </p:stCondLst>
                                        </p:cTn>
                                        <p:tgtEl>
                                          <p:spTgt spid="3">
                                            <p:graphicEl>
                                              <a:dgm id="{A53AD4C7-ED52-46B4-BE6C-32EAA8E23D25}"/>
                                            </p:graphicEl>
                                          </p:spTgt>
                                        </p:tgtEl>
                                        <p:attrNameLst>
                                          <p:attrName>style.visibility</p:attrName>
                                        </p:attrNameLst>
                                      </p:cBhvr>
                                      <p:to>
                                        <p:strVal val="visible"/>
                                      </p:to>
                                    </p:set>
                                    <p:animEffect transition="in" filter="fade">
                                      <p:cBhvr>
                                        <p:cTn id="19" dur="1000"/>
                                        <p:tgtEl>
                                          <p:spTgt spid="3">
                                            <p:graphicEl>
                                              <a:dgm id="{A53AD4C7-ED52-46B4-BE6C-32EAA8E23D25}"/>
                                            </p:graphicEl>
                                          </p:spTgt>
                                        </p:tgtEl>
                                      </p:cBhvr>
                                    </p:animEffect>
                                  </p:childTnLst>
                                </p:cTn>
                              </p:par>
                            </p:childTnLst>
                          </p:cTn>
                        </p:par>
                        <p:par>
                          <p:cTn id="20" fill="hold">
                            <p:stCondLst>
                              <p:cond delay="11500"/>
                            </p:stCondLst>
                            <p:childTnLst>
                              <p:par>
                                <p:cTn id="21" presetID="10" presetClass="entr" presetSubtype="0" fill="hold" grpId="0" nodeType="afterEffect">
                                  <p:stCondLst>
                                    <p:cond delay="2500"/>
                                  </p:stCondLst>
                                  <p:childTnLst>
                                    <p:set>
                                      <p:cBhvr>
                                        <p:cTn id="22" dur="1" fill="hold">
                                          <p:stCondLst>
                                            <p:cond delay="0"/>
                                          </p:stCondLst>
                                        </p:cTn>
                                        <p:tgtEl>
                                          <p:spTgt spid="3">
                                            <p:graphicEl>
                                              <a:dgm id="{DA759AD8-9F5C-41A7-9E21-C3372CD399E7}"/>
                                            </p:graphicEl>
                                          </p:spTgt>
                                        </p:tgtEl>
                                        <p:attrNameLst>
                                          <p:attrName>style.visibility</p:attrName>
                                        </p:attrNameLst>
                                      </p:cBhvr>
                                      <p:to>
                                        <p:strVal val="visible"/>
                                      </p:to>
                                    </p:set>
                                    <p:animEffect transition="in" filter="fade">
                                      <p:cBhvr>
                                        <p:cTn id="23" dur="1000"/>
                                        <p:tgtEl>
                                          <p:spTgt spid="3">
                                            <p:graphicEl>
                                              <a:dgm id="{DA759AD8-9F5C-41A7-9E21-C3372CD399E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4B4C7F3C-C980-4CE6-8D81-A8C8DEB8E4C8}"/>
                                            </p:graphicEl>
                                          </p:spTgt>
                                        </p:tgtEl>
                                        <p:attrNameLst>
                                          <p:attrName>style.visibility</p:attrName>
                                        </p:attrNameLst>
                                      </p:cBhvr>
                                      <p:to>
                                        <p:strVal val="visible"/>
                                      </p:to>
                                    </p:set>
                                    <p:animEffect transition="in" filter="fade">
                                      <p:cBhvr>
                                        <p:cTn id="28" dur="1000"/>
                                        <p:tgtEl>
                                          <p:spTgt spid="4">
                                            <p:graphicEl>
                                              <a:dgm id="{4B4C7F3C-C980-4CE6-8D81-A8C8DEB8E4C8}"/>
                                            </p:graphicEl>
                                          </p:spTgt>
                                        </p:tgtEl>
                                      </p:cBhvr>
                                    </p:animEffect>
                                  </p:childTnLst>
                                </p:cTn>
                              </p:par>
                            </p:childTnLst>
                          </p:cTn>
                        </p:par>
                        <p:par>
                          <p:cTn id="29" fill="hold">
                            <p:stCondLst>
                              <p:cond delay="1000"/>
                            </p:stCondLst>
                            <p:childTnLst>
                              <p:par>
                                <p:cTn id="30" presetID="10" presetClass="entr" presetSubtype="0" fill="hold" grpId="0" nodeType="afterEffect">
                                  <p:stCondLst>
                                    <p:cond delay="2000"/>
                                  </p:stCondLst>
                                  <p:childTnLst>
                                    <p:set>
                                      <p:cBhvr>
                                        <p:cTn id="31" dur="1" fill="hold">
                                          <p:stCondLst>
                                            <p:cond delay="0"/>
                                          </p:stCondLst>
                                        </p:cTn>
                                        <p:tgtEl>
                                          <p:spTgt spid="4">
                                            <p:graphicEl>
                                              <a:dgm id="{9AD6298F-8F39-4F08-9A88-83E0695019D6}"/>
                                            </p:graphicEl>
                                          </p:spTgt>
                                        </p:tgtEl>
                                        <p:attrNameLst>
                                          <p:attrName>style.visibility</p:attrName>
                                        </p:attrNameLst>
                                      </p:cBhvr>
                                      <p:to>
                                        <p:strVal val="visible"/>
                                      </p:to>
                                    </p:set>
                                    <p:animEffect transition="in" filter="fade">
                                      <p:cBhvr>
                                        <p:cTn id="32" dur="1000"/>
                                        <p:tgtEl>
                                          <p:spTgt spid="4">
                                            <p:graphicEl>
                                              <a:dgm id="{9AD6298F-8F39-4F08-9A88-83E0695019D6}"/>
                                            </p:graphicEl>
                                          </p:spTgt>
                                        </p:tgtEl>
                                      </p:cBhvr>
                                    </p:animEffect>
                                  </p:childTnLst>
                                </p:cTn>
                              </p:par>
                            </p:childTnLst>
                          </p:cTn>
                        </p:par>
                        <p:par>
                          <p:cTn id="33" fill="hold">
                            <p:stCondLst>
                              <p:cond delay="4000"/>
                            </p:stCondLst>
                            <p:childTnLst>
                              <p:par>
                                <p:cTn id="34" presetID="10" presetClass="entr" presetSubtype="0" fill="hold" grpId="0" nodeType="afterEffect">
                                  <p:stCondLst>
                                    <p:cond delay="2500"/>
                                  </p:stCondLst>
                                  <p:childTnLst>
                                    <p:set>
                                      <p:cBhvr>
                                        <p:cTn id="35" dur="1" fill="hold">
                                          <p:stCondLst>
                                            <p:cond delay="0"/>
                                          </p:stCondLst>
                                        </p:cTn>
                                        <p:tgtEl>
                                          <p:spTgt spid="4">
                                            <p:graphicEl>
                                              <a:dgm id="{FA94E0BD-1799-4191-BD3D-8F6AA34D784A}"/>
                                            </p:graphicEl>
                                          </p:spTgt>
                                        </p:tgtEl>
                                        <p:attrNameLst>
                                          <p:attrName>style.visibility</p:attrName>
                                        </p:attrNameLst>
                                      </p:cBhvr>
                                      <p:to>
                                        <p:strVal val="visible"/>
                                      </p:to>
                                    </p:set>
                                    <p:animEffect transition="in" filter="fade">
                                      <p:cBhvr>
                                        <p:cTn id="36" dur="1000"/>
                                        <p:tgtEl>
                                          <p:spTgt spid="4">
                                            <p:graphicEl>
                                              <a:dgm id="{FA94E0BD-1799-4191-BD3D-8F6AA34D784A}"/>
                                            </p:graphicEl>
                                          </p:spTgt>
                                        </p:tgtEl>
                                      </p:cBhvr>
                                    </p:animEffect>
                                  </p:childTnLst>
                                </p:cTn>
                              </p:par>
                            </p:childTnLst>
                          </p:cTn>
                        </p:par>
                        <p:par>
                          <p:cTn id="37" fill="hold">
                            <p:stCondLst>
                              <p:cond delay="7500"/>
                            </p:stCondLst>
                            <p:childTnLst>
                              <p:par>
                                <p:cTn id="38" presetID="10" presetClass="entr" presetSubtype="0" fill="hold" grpId="0" nodeType="afterEffect">
                                  <p:stCondLst>
                                    <p:cond delay="2500"/>
                                  </p:stCondLst>
                                  <p:childTnLst>
                                    <p:set>
                                      <p:cBhvr>
                                        <p:cTn id="39" dur="1" fill="hold">
                                          <p:stCondLst>
                                            <p:cond delay="0"/>
                                          </p:stCondLst>
                                        </p:cTn>
                                        <p:tgtEl>
                                          <p:spTgt spid="4">
                                            <p:graphicEl>
                                              <a:dgm id="{A8F33946-4304-42A7-8CC7-FB14D4A33A91}"/>
                                            </p:graphicEl>
                                          </p:spTgt>
                                        </p:tgtEl>
                                        <p:attrNameLst>
                                          <p:attrName>style.visibility</p:attrName>
                                        </p:attrNameLst>
                                      </p:cBhvr>
                                      <p:to>
                                        <p:strVal val="visible"/>
                                      </p:to>
                                    </p:set>
                                    <p:animEffect transition="in" filter="fade">
                                      <p:cBhvr>
                                        <p:cTn id="40" dur="1000"/>
                                        <p:tgtEl>
                                          <p:spTgt spid="4">
                                            <p:graphicEl>
                                              <a:dgm id="{A8F33946-4304-42A7-8CC7-FB14D4A33A91}"/>
                                            </p:graphicEl>
                                          </p:spTgt>
                                        </p:tgtEl>
                                      </p:cBhvr>
                                    </p:animEffect>
                                  </p:childTnLst>
                                </p:cTn>
                              </p:par>
                            </p:childTnLst>
                          </p:cTn>
                        </p:par>
                        <p:par>
                          <p:cTn id="41" fill="hold">
                            <p:stCondLst>
                              <p:cond delay="11000"/>
                            </p:stCondLst>
                            <p:childTnLst>
                              <p:par>
                                <p:cTn id="42" presetID="10" presetClass="entr" presetSubtype="0" fill="hold" grpId="0" nodeType="afterEffect">
                                  <p:stCondLst>
                                    <p:cond delay="2500"/>
                                  </p:stCondLst>
                                  <p:childTnLst>
                                    <p:set>
                                      <p:cBhvr>
                                        <p:cTn id="43" dur="1" fill="hold">
                                          <p:stCondLst>
                                            <p:cond delay="0"/>
                                          </p:stCondLst>
                                        </p:cTn>
                                        <p:tgtEl>
                                          <p:spTgt spid="4">
                                            <p:graphicEl>
                                              <a:dgm id="{32DA8233-84F4-4899-9BB7-ECE4D407BFD7}"/>
                                            </p:graphicEl>
                                          </p:spTgt>
                                        </p:tgtEl>
                                        <p:attrNameLst>
                                          <p:attrName>style.visibility</p:attrName>
                                        </p:attrNameLst>
                                      </p:cBhvr>
                                      <p:to>
                                        <p:strVal val="visible"/>
                                      </p:to>
                                    </p:set>
                                    <p:animEffect transition="in" filter="fade">
                                      <p:cBhvr>
                                        <p:cTn id="44" dur="1000"/>
                                        <p:tgtEl>
                                          <p:spTgt spid="4">
                                            <p:graphicEl>
                                              <a:dgm id="{32DA8233-84F4-4899-9BB7-ECE4D407BFD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lvlOne"/>
        </p:bldSub>
      </p:bldGraphic>
      <p:bldGraphic spid="4" grpId="0"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a:t>
            </a:r>
            <a:endParaRPr lang="en-US" dirty="0"/>
          </a:p>
        </p:txBody>
      </p:sp>
      <p:sp>
        <p:nvSpPr>
          <p:cNvPr id="3" name="Text Placeholder 2"/>
          <p:cNvSpPr>
            <a:spLocks noGrp="1"/>
          </p:cNvSpPr>
          <p:nvPr>
            <p:ph type="body" idx="1"/>
          </p:nvPr>
        </p:nvSpPr>
        <p:spPr/>
        <p:txBody>
          <a:bodyPr/>
          <a:lstStyle/>
          <a:p>
            <a:r>
              <a:rPr lang="en-US" dirty="0" smtClean="0"/>
              <a:t>Fair Use for Faculty</a:t>
            </a:r>
            <a:endParaRPr lang="en-US" dirty="0"/>
          </a:p>
        </p:txBody>
      </p:sp>
    </p:spTree>
    <p:extLst>
      <p:ext uri="{BB962C8B-B14F-4D97-AF65-F5344CB8AC3E}">
        <p14:creationId xmlns:p14="http://schemas.microsoft.com/office/powerpoint/2010/main" val="20385469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74638"/>
            <a:ext cx="7772400" cy="715962"/>
          </a:xfrm>
        </p:spPr>
        <p:txBody>
          <a:bodyPr anchor="t"/>
          <a:lstStyle/>
          <a:p>
            <a:r>
              <a:rPr lang="en-US" dirty="0" smtClean="0"/>
              <a:t>Online Instruction</a:t>
            </a:r>
            <a:endParaRPr lang="en-US" dirty="0"/>
          </a:p>
        </p:txBody>
      </p:sp>
      <p:sp>
        <p:nvSpPr>
          <p:cNvPr id="4" name="Text Placeholder 3"/>
          <p:cNvSpPr>
            <a:spLocks noGrp="1"/>
          </p:cNvSpPr>
          <p:nvPr>
            <p:ph idx="1"/>
          </p:nvPr>
        </p:nvSpPr>
        <p:spPr>
          <a:xfrm>
            <a:off x="457200" y="914400"/>
            <a:ext cx="8229600" cy="4800600"/>
          </a:xfrm>
        </p:spPr>
        <p:txBody>
          <a:bodyPr>
            <a:normAutofit/>
          </a:bodyPr>
          <a:lstStyle/>
          <a:p>
            <a:pPr indent="-342900">
              <a:buFont typeface="Wingdings" pitchFamily="2" charset="2"/>
              <a:buChar char="Ø"/>
            </a:pPr>
            <a:r>
              <a:rPr lang="en-US" sz="1800" dirty="0" smtClean="0"/>
              <a:t>TEACH Act, 17 U.S.C. § 110(2).</a:t>
            </a:r>
          </a:p>
          <a:p>
            <a:pPr lvl="1" indent="-342900">
              <a:buFont typeface="Wingdings" pitchFamily="2" charset="2"/>
              <a:buChar char="Ø"/>
            </a:pPr>
            <a:r>
              <a:rPr lang="en-US" dirty="0" smtClean="0"/>
              <a:t>Application</a:t>
            </a:r>
          </a:p>
          <a:p>
            <a:pPr lvl="2" indent="-342900">
              <a:buFont typeface="Wingdings" pitchFamily="2" charset="2"/>
              <a:buChar char="§"/>
            </a:pPr>
            <a:r>
              <a:rPr lang="en-US" dirty="0" smtClean="0"/>
              <a:t>Display or performance of works in online classroom</a:t>
            </a:r>
          </a:p>
          <a:p>
            <a:pPr lvl="2" indent="-342900">
              <a:buFont typeface="Wingdings" pitchFamily="2" charset="2"/>
              <a:buChar char="§"/>
            </a:pPr>
            <a:r>
              <a:rPr lang="en-US" dirty="0" smtClean="0"/>
              <a:t>Works marketed for distance </a:t>
            </a:r>
            <a:r>
              <a:rPr lang="en-US" dirty="0" err="1" smtClean="0"/>
              <a:t>ed</a:t>
            </a:r>
            <a:r>
              <a:rPr lang="en-US" dirty="0" smtClean="0"/>
              <a:t>/digital transmission may not be streamed – harm to market</a:t>
            </a:r>
          </a:p>
          <a:p>
            <a:pPr lvl="2" indent="-342900">
              <a:buFont typeface="Wingdings" pitchFamily="2" charset="2"/>
              <a:buChar char="§"/>
            </a:pPr>
            <a:r>
              <a:rPr lang="en-US" dirty="0" smtClean="0"/>
              <a:t>Permits conversion of certain AV analog works – no viable digital alternative</a:t>
            </a:r>
          </a:p>
          <a:p>
            <a:pPr lvl="1" indent="-342900">
              <a:buFont typeface="Courier New" pitchFamily="49" charset="0"/>
              <a:buChar char="o"/>
            </a:pPr>
            <a:r>
              <a:rPr lang="en-US" dirty="0" smtClean="0"/>
              <a:t>Instructor Responsibilities</a:t>
            </a:r>
          </a:p>
          <a:p>
            <a:pPr lvl="2" indent="-342900">
              <a:buFont typeface="Wingdings" pitchFamily="2" charset="2"/>
              <a:buChar char="§"/>
            </a:pPr>
            <a:r>
              <a:rPr lang="en-US" dirty="0" smtClean="0"/>
              <a:t>Select works that serve pedagogical goals of the course – not supplementary</a:t>
            </a:r>
          </a:p>
          <a:p>
            <a:pPr lvl="2" indent="-342900">
              <a:buFont typeface="Wingdings" pitchFamily="2" charset="2"/>
              <a:buChar char="§"/>
            </a:pPr>
            <a:r>
              <a:rPr lang="en-US" dirty="0" smtClean="0"/>
              <a:t>To not adversely effect market (e.g. digitizing and posting materials in lieu of student purchase)</a:t>
            </a:r>
          </a:p>
          <a:p>
            <a:pPr indent="-342900">
              <a:buFont typeface="Wingdings" pitchFamily="2" charset="2"/>
              <a:buChar char="Ø"/>
            </a:pPr>
            <a:r>
              <a:rPr lang="en-US" sz="1800" dirty="0" smtClean="0"/>
              <a:t>Incorporation of materials into online course</a:t>
            </a:r>
          </a:p>
          <a:p>
            <a:pPr marL="685800" lvl="1" indent="-285750">
              <a:buFont typeface="Courier New" pitchFamily="49" charset="0"/>
              <a:buChar char="o"/>
            </a:pPr>
            <a:r>
              <a:rPr lang="en-US" dirty="0" smtClean="0"/>
              <a:t>Streaming media</a:t>
            </a:r>
          </a:p>
          <a:p>
            <a:pPr marL="1085850" lvl="2" indent="-285750">
              <a:buFont typeface="Wingdings" pitchFamily="2" charset="2"/>
              <a:buChar char="§"/>
            </a:pPr>
            <a:r>
              <a:rPr lang="en-US" dirty="0" smtClean="0"/>
              <a:t>Quantity limits under TEACH Act – reasonable and limited portions of dramatic  and A/V works</a:t>
            </a:r>
          </a:p>
          <a:p>
            <a:pPr marL="1085850" lvl="2" indent="-285750">
              <a:buFont typeface="Wingdings" pitchFamily="2" charset="2"/>
              <a:buChar char="§"/>
            </a:pPr>
            <a:r>
              <a:rPr lang="en-US" dirty="0" smtClean="0"/>
              <a:t>BUT….Fair Use analysis still matters</a:t>
            </a:r>
          </a:p>
          <a:p>
            <a:pPr marL="685800" lvl="1" indent="-285750">
              <a:buFont typeface="Courier New" pitchFamily="49" charset="0"/>
              <a:buChar char="o"/>
            </a:pPr>
            <a:r>
              <a:rPr lang="en-US" dirty="0" smtClean="0"/>
              <a:t>Digital copies of print works</a:t>
            </a:r>
          </a:p>
          <a:p>
            <a:pPr marL="1085850" lvl="2" indent="-285750">
              <a:buFont typeface="Wingdings" pitchFamily="2" charset="2"/>
              <a:buChar char="§"/>
            </a:pPr>
            <a:r>
              <a:rPr lang="en-US" dirty="0" smtClean="0"/>
              <a:t>Fair Use Analysis</a:t>
            </a:r>
          </a:p>
        </p:txBody>
      </p:sp>
    </p:spTree>
    <p:extLst>
      <p:ext uri="{BB962C8B-B14F-4D97-AF65-F5344CB8AC3E}">
        <p14:creationId xmlns:p14="http://schemas.microsoft.com/office/powerpoint/2010/main" val="20295461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500"/>
                                        <p:tgtEl>
                                          <p:spTgt spid="4">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fade">
                                      <p:cBhvr>
                                        <p:cTn id="40" dur="500"/>
                                        <p:tgtEl>
                                          <p:spTgt spid="4">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fade">
                                      <p:cBhvr>
                                        <p:cTn id="43" dur="500"/>
                                        <p:tgtEl>
                                          <p:spTgt spid="4">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
                                            <p:txEl>
                                              <p:pRg st="11" end="11"/>
                                            </p:txEl>
                                          </p:spTgt>
                                        </p:tgtEl>
                                        <p:attrNameLst>
                                          <p:attrName>style.visibility</p:attrName>
                                        </p:attrNameLst>
                                      </p:cBhvr>
                                      <p:to>
                                        <p:strVal val="visible"/>
                                      </p:to>
                                    </p:set>
                                    <p:animEffect transition="in" filter="fade">
                                      <p:cBhvr>
                                        <p:cTn id="46" dur="500"/>
                                        <p:tgtEl>
                                          <p:spTgt spid="4">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Effect transition="in" filter="fade">
                                      <p:cBhvr>
                                        <p:cTn id="51" dur="500"/>
                                        <p:tgtEl>
                                          <p:spTgt spid="4">
                                            <p:txEl>
                                              <p:pRg st="12" end="12"/>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txEl>
                                              <p:pRg st="13" end="13"/>
                                            </p:txEl>
                                          </p:spTgt>
                                        </p:tgtEl>
                                        <p:attrNameLst>
                                          <p:attrName>style.visibility</p:attrName>
                                        </p:attrNameLst>
                                      </p:cBhvr>
                                      <p:to>
                                        <p:strVal val="visible"/>
                                      </p:to>
                                    </p:set>
                                    <p:animEffect transition="in" filter="fade">
                                      <p:cBhvr>
                                        <p:cTn id="54"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33400"/>
            <a:ext cx="3383280" cy="914400"/>
          </a:xfrm>
        </p:spPr>
        <p:txBody>
          <a:bodyPr/>
          <a:lstStyle/>
          <a:p>
            <a:r>
              <a:rPr lang="en-US" sz="2800" dirty="0" smtClean="0"/>
              <a:t>COURSEPACKS</a:t>
            </a:r>
            <a:endParaRPr lang="en-US" sz="2800" dirty="0"/>
          </a:p>
        </p:txBody>
      </p:sp>
      <p:sp>
        <p:nvSpPr>
          <p:cNvPr id="5" name="Text Placeholder 4"/>
          <p:cNvSpPr>
            <a:spLocks noGrp="1"/>
          </p:cNvSpPr>
          <p:nvPr>
            <p:ph type="body" sz="quarter" idx="14"/>
          </p:nvPr>
        </p:nvSpPr>
        <p:spPr>
          <a:xfrm>
            <a:off x="4495800" y="1527048"/>
            <a:ext cx="4038600" cy="3578352"/>
          </a:xfrm>
        </p:spPr>
        <p:txBody>
          <a:bodyPr/>
          <a:lstStyle/>
          <a:p>
            <a:pPr marL="285750" indent="-285750">
              <a:buFont typeface="Wingdings" pitchFamily="2" charset="2"/>
              <a:buChar char="Ø"/>
            </a:pPr>
            <a:r>
              <a:rPr lang="en-US" dirty="0" smtClean="0"/>
              <a:t>Print Coursepacks</a:t>
            </a:r>
          </a:p>
          <a:p>
            <a:pPr marL="1028700" lvl="1" indent="-285750">
              <a:buFont typeface="Courier New" pitchFamily="49" charset="0"/>
              <a:buChar char="o"/>
            </a:pPr>
            <a:r>
              <a:rPr lang="en-US" sz="1400" dirty="0" smtClean="0"/>
              <a:t>Case law – copying, assembly and sale of copyrighted materials requires permission</a:t>
            </a:r>
          </a:p>
          <a:p>
            <a:pPr marL="1028700" lvl="1" indent="-285750">
              <a:buFont typeface="Courier New" pitchFamily="49" charset="0"/>
              <a:buChar char="o"/>
            </a:pPr>
            <a:r>
              <a:rPr lang="en-US" sz="1400" dirty="0" smtClean="0"/>
              <a:t>Self copying / distribution to students – may also require permission</a:t>
            </a:r>
          </a:p>
          <a:p>
            <a:pPr marL="285750" indent="-285750">
              <a:buFont typeface="Wingdings" pitchFamily="2" charset="2"/>
              <a:buChar char="Ø"/>
            </a:pPr>
            <a:r>
              <a:rPr lang="en-US" dirty="0" smtClean="0"/>
              <a:t>Electronic Coursepacks</a:t>
            </a:r>
          </a:p>
          <a:p>
            <a:pPr marL="1028700" lvl="1" indent="-285750">
              <a:buFont typeface="Courier New" pitchFamily="49" charset="0"/>
              <a:buChar char="o"/>
            </a:pPr>
            <a:r>
              <a:rPr lang="en-US" sz="1400" dirty="0" smtClean="0"/>
              <a:t>Avoid re-creation of a print coursepack by posting same assemblage of materials online without permission</a:t>
            </a:r>
          </a:p>
          <a:p>
            <a:pPr marL="1028700" lvl="1" indent="-285750">
              <a:buFont typeface="Courier New" pitchFamily="49" charset="0"/>
              <a:buChar char="o"/>
            </a:pPr>
            <a:r>
              <a:rPr lang="en-US" sz="1400" dirty="0" smtClean="0"/>
              <a:t>Even though no “sale” – if avoiding purchase by students, weighs against fair use</a:t>
            </a:r>
            <a:endParaRPr lang="en-US" sz="14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658" y="2057400"/>
            <a:ext cx="407894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86296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3">
            <a:extLst>
              <a:ext uri="{28A0092B-C50C-407E-A947-70E740481C1C}">
                <a14:useLocalDpi xmlns:a14="http://schemas.microsoft.com/office/drawing/2010/main" val="0"/>
              </a:ext>
            </a:extLst>
          </a:blip>
          <a:srcRect t="13982" b="13982"/>
          <a:stretch>
            <a:fillRect/>
          </a:stretch>
        </p:blipFill>
        <p:spPr>
          <a:xfrm>
            <a:off x="5131723" y="1600200"/>
            <a:ext cx="3250277" cy="3505200"/>
          </a:xfrm>
        </p:spPr>
      </p:pic>
      <p:sp>
        <p:nvSpPr>
          <p:cNvPr id="2" name="Title 1"/>
          <p:cNvSpPr>
            <a:spLocks noGrp="1"/>
          </p:cNvSpPr>
          <p:nvPr>
            <p:ph type="title"/>
          </p:nvPr>
        </p:nvSpPr>
        <p:spPr/>
        <p:txBody>
          <a:bodyPr/>
          <a:lstStyle/>
          <a:p>
            <a:r>
              <a:rPr lang="en-US" sz="3600" dirty="0" smtClean="0"/>
              <a:t>E-RESERVES</a:t>
            </a:r>
            <a:endParaRPr lang="en-US" sz="3600" dirty="0"/>
          </a:p>
        </p:txBody>
      </p:sp>
      <p:sp>
        <p:nvSpPr>
          <p:cNvPr id="3" name="Content Placeholder 2"/>
          <p:cNvSpPr>
            <a:spLocks noGrp="1"/>
          </p:cNvSpPr>
          <p:nvPr>
            <p:ph type="body" sz="quarter" idx="14"/>
          </p:nvPr>
        </p:nvSpPr>
        <p:spPr>
          <a:xfrm>
            <a:off x="457200" y="1524000"/>
            <a:ext cx="3962400" cy="3886200"/>
          </a:xfrm>
          <a:ln>
            <a:noFill/>
          </a:ln>
        </p:spPr>
        <p:txBody>
          <a:bodyPr>
            <a:normAutofit/>
          </a:bodyPr>
          <a:lstStyle/>
          <a:p>
            <a:pPr marL="342900" indent="-342900">
              <a:buFont typeface="Wingdings" pitchFamily="2" charset="2"/>
              <a:buChar char="Ø"/>
            </a:pPr>
            <a:r>
              <a:rPr lang="en-US" sz="2000" dirty="0" smtClean="0"/>
              <a:t>Fair Use Analysis</a:t>
            </a:r>
          </a:p>
          <a:p>
            <a:pPr lvl="1" indent="0"/>
            <a:r>
              <a:rPr lang="en-US" sz="2000" dirty="0" smtClean="0"/>
              <a:t>Library staff will conduct analysis – seek permission where necessary</a:t>
            </a:r>
            <a:endParaRPr lang="en-US" dirty="0" smtClean="0"/>
          </a:p>
          <a:p>
            <a:pPr marL="285750" indent="-285750">
              <a:buFont typeface="Wingdings" pitchFamily="2" charset="2"/>
              <a:buChar char="Ø"/>
            </a:pPr>
            <a:r>
              <a:rPr lang="en-US" sz="2000" dirty="0" smtClean="0"/>
              <a:t>Work with department’s library liaison to keep up to date on electronic or licensed resources -- create/find persistent links</a:t>
            </a:r>
          </a:p>
        </p:txBody>
      </p:sp>
    </p:spTree>
    <p:extLst>
      <p:ext uri="{BB962C8B-B14F-4D97-AF65-F5344CB8AC3E}">
        <p14:creationId xmlns:p14="http://schemas.microsoft.com/office/powerpoint/2010/main" val="23785273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Ownership of Couse Materials</a:t>
            </a:r>
            <a:endParaRPr lang="en-US" dirty="0"/>
          </a:p>
        </p:txBody>
      </p:sp>
      <p:sp>
        <p:nvSpPr>
          <p:cNvPr id="3" name="Content Placeholder 2"/>
          <p:cNvSpPr>
            <a:spLocks noGrp="1"/>
          </p:cNvSpPr>
          <p:nvPr>
            <p:ph idx="1"/>
          </p:nvPr>
        </p:nvSpPr>
        <p:spPr>
          <a:xfrm>
            <a:off x="533400" y="1295400"/>
            <a:ext cx="7924800" cy="4419600"/>
          </a:xfrm>
        </p:spPr>
        <p:txBody>
          <a:bodyPr>
            <a:normAutofit fontScale="92500" lnSpcReduction="10000"/>
          </a:bodyPr>
          <a:lstStyle/>
          <a:p>
            <a:pPr>
              <a:buFont typeface="Wingdings" pitchFamily="2" charset="2"/>
              <a:buChar char="Ø"/>
            </a:pPr>
            <a:r>
              <a:rPr lang="en-US" dirty="0" smtClean="0"/>
              <a:t>Work for Hire Doctrine</a:t>
            </a:r>
          </a:p>
          <a:p>
            <a:pPr lvl="1">
              <a:buFont typeface="Courier New" pitchFamily="49" charset="0"/>
              <a:buChar char="o"/>
            </a:pPr>
            <a:r>
              <a:rPr lang="en-US" dirty="0" smtClean="0"/>
              <a:t>Faculty typically deemed employees of the university</a:t>
            </a:r>
          </a:p>
          <a:p>
            <a:pPr lvl="1">
              <a:buFont typeface="Courier New" pitchFamily="49" charset="0"/>
              <a:buChar char="o"/>
            </a:pPr>
            <a:r>
              <a:rPr lang="en-US" dirty="0" smtClean="0"/>
              <a:t>Creation of teaching materials – within scope of employment</a:t>
            </a:r>
          </a:p>
          <a:p>
            <a:pPr lvl="1">
              <a:buFont typeface="Courier New" pitchFamily="49" charset="0"/>
              <a:buChar char="o"/>
            </a:pPr>
            <a:r>
              <a:rPr lang="en-US" dirty="0" smtClean="0"/>
              <a:t>Presumption – copyright held by employer (university)</a:t>
            </a:r>
          </a:p>
          <a:p>
            <a:pPr lvl="1">
              <a:buFont typeface="Courier New" pitchFamily="49" charset="0"/>
              <a:buChar char="o"/>
            </a:pPr>
            <a:r>
              <a:rPr lang="en-US" dirty="0"/>
              <a:t>No “teacher exception” to Work for Hire </a:t>
            </a:r>
            <a:r>
              <a:rPr lang="en-US" dirty="0" smtClean="0"/>
              <a:t>Doctrine</a:t>
            </a:r>
          </a:p>
          <a:p>
            <a:pPr>
              <a:buFont typeface="Wingdings" pitchFamily="2" charset="2"/>
              <a:buChar char="Ø"/>
            </a:pPr>
            <a:r>
              <a:rPr lang="en-US" dirty="0" smtClean="0"/>
              <a:t>University of Florida  Intellectual Property Policy </a:t>
            </a:r>
            <a:r>
              <a:rPr lang="en-US" u="sng" dirty="0" smtClean="0">
                <a:hlinkClick r:id="rId3"/>
              </a:rPr>
              <a:t>www.research.ufl.edu/otl/pdf/ipp.pdf</a:t>
            </a:r>
            <a:endParaRPr lang="en-US" u="sng" dirty="0" smtClean="0"/>
          </a:p>
          <a:p>
            <a:pPr>
              <a:buFont typeface="Wingdings" pitchFamily="2" charset="2"/>
              <a:buChar char="Ø"/>
            </a:pPr>
            <a:r>
              <a:rPr lang="en-US" u="sng" dirty="0" smtClean="0"/>
              <a:t>General Counsel FAQ on Copyright </a:t>
            </a:r>
            <a:r>
              <a:rPr lang="en-US" u="sng" dirty="0" smtClean="0">
                <a:hlinkClick r:id="rId4"/>
              </a:rPr>
              <a:t>http</a:t>
            </a:r>
            <a:r>
              <a:rPr lang="en-US" u="sng" dirty="0">
                <a:hlinkClick r:id="rId4"/>
              </a:rPr>
              <a:t>://www.generalcounsel.ufl.edu/faq/Copyright.pdf</a:t>
            </a:r>
            <a:endParaRPr lang="en-US" u="sng" dirty="0"/>
          </a:p>
          <a:p>
            <a:pPr lvl="1">
              <a:buFont typeface="Courier New" pitchFamily="49" charset="0"/>
              <a:buChar char="o"/>
            </a:pPr>
            <a:r>
              <a:rPr lang="en-US" dirty="0" smtClean="0"/>
              <a:t>“</a:t>
            </a:r>
            <a:r>
              <a:rPr lang="en-US" dirty="0"/>
              <a:t>What is a Work for Hire?”</a:t>
            </a:r>
          </a:p>
          <a:p>
            <a:pPr lvl="2"/>
            <a:r>
              <a:rPr lang="en-US" sz="1500" dirty="0"/>
              <a:t>“A Work for Hire is a work prepared by an employee in the course of his or her employment. In general and unless some other arrangement has been made, the employer, not the employee, owns the copyright in a Work for Hire.”</a:t>
            </a:r>
          </a:p>
          <a:p>
            <a:pPr lvl="2"/>
            <a:r>
              <a:rPr lang="en-US" sz="1500" dirty="0"/>
              <a:t>“At the University of Florida, the copyright for a work which is created in the field or discipline in which the creator is engaged by the University or is made with the use of University support, is owned by the University</a:t>
            </a:r>
            <a:r>
              <a:rPr lang="en-US" sz="1500" dirty="0" smtClean="0"/>
              <a:t>.”</a:t>
            </a:r>
            <a:endParaRPr lang="en-US" dirty="0" smtClean="0"/>
          </a:p>
        </p:txBody>
      </p:sp>
    </p:spTree>
    <p:extLst>
      <p:ext uri="{BB962C8B-B14F-4D97-AF65-F5344CB8AC3E}">
        <p14:creationId xmlns:p14="http://schemas.microsoft.com/office/powerpoint/2010/main" val="14443608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Urban Pop">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4363</TotalTime>
  <Words>2623</Words>
  <Application>Microsoft Office PowerPoint</Application>
  <PresentationFormat>On-screen Show (4:3)</PresentationFormat>
  <Paragraphs>190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Urban Pop</vt:lpstr>
      <vt:lpstr>Fair Use for Faculty: Copyright in the Physical and Digital Classroom</vt:lpstr>
      <vt:lpstr>What is Fair Use?</vt:lpstr>
      <vt:lpstr>Four Factors of Fair Use</vt:lpstr>
      <vt:lpstr>Copyright Issues Faced by Faculty</vt:lpstr>
      <vt:lpstr>TEACHING</vt:lpstr>
      <vt:lpstr>Online Instruction</vt:lpstr>
      <vt:lpstr>COURSEPACKS</vt:lpstr>
      <vt:lpstr>E-RESERVES</vt:lpstr>
      <vt:lpstr>Ownership of Couse Materials</vt:lpstr>
      <vt:lpstr>Research</vt:lpstr>
      <vt:lpstr>Retention of Rights as Author</vt:lpstr>
      <vt:lpstr>OPEN ACCESS</vt:lpstr>
      <vt:lpstr>Institutional repository</vt:lpstr>
      <vt:lpstr>INCORPORATION OF COPYRIGHTED MATERIALS INTO OWN WORKS</vt:lpstr>
      <vt:lpstr>PowerPoint Presentation</vt:lpstr>
    </vt:vector>
  </TitlesOfParts>
  <Company>University of Illinois Springfield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Ross</dc:creator>
  <cp:lastModifiedBy>Christine Ross</cp:lastModifiedBy>
  <cp:revision>144</cp:revision>
  <cp:lastPrinted>2011-03-28T21:41:08Z</cp:lastPrinted>
  <dcterms:created xsi:type="dcterms:W3CDTF">2011-01-28T14:32:19Z</dcterms:created>
  <dcterms:modified xsi:type="dcterms:W3CDTF">2011-08-15T15:28:34Z</dcterms:modified>
</cp:coreProperties>
</file>