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61" r:id="rId2"/>
    <p:sldId id="260" r:id="rId3"/>
    <p:sldId id="257" r:id="rId4"/>
    <p:sldId id="259" r:id="rId5"/>
    <p:sldId id="262" r:id="rId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69244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7C09-C479-4169-B0EC-64E04566754B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83B15-D687-44AA-8665-ECCB8DE4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9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3B15-D687-44AA-8665-ECCB8DE48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8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3B15-D687-44AA-8665-ECCB8DE48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7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3B15-D687-44AA-8665-ECCB8DE48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8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3B15-D687-44AA-8665-ECCB8DE48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3B15-D687-44AA-8665-ECCB8DE48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8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EDB6-A6B8-4B41-94A2-E806038738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748-B1D4-4A65-BEEC-B41F33D9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2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EDB6-A6B8-4B41-94A2-E806038738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748-B1D4-4A65-BEEC-B41F33D9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EDB6-A6B8-4B41-94A2-E806038738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748-B1D4-4A65-BEEC-B41F33D9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EDB6-A6B8-4B41-94A2-E806038738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748-B1D4-4A65-BEEC-B41F33D9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3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EDB6-A6B8-4B41-94A2-E806038738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748-B1D4-4A65-BEEC-B41F33D9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EDB6-A6B8-4B41-94A2-E806038738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748-B1D4-4A65-BEEC-B41F33D9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EDB6-A6B8-4B41-94A2-E806038738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748-B1D4-4A65-BEEC-B41F33D9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EDB6-A6B8-4B41-94A2-E806038738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748-B1D4-4A65-BEEC-B41F33D9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EDB6-A6B8-4B41-94A2-E806038738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748-B1D4-4A65-BEEC-B41F33D9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EDB6-A6B8-4B41-94A2-E806038738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748-B1D4-4A65-BEEC-B41F33D9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3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EDB6-A6B8-4B41-94A2-E806038738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748-B1D4-4A65-BEEC-B41F33D9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EDB6-A6B8-4B41-94A2-E80603873880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39748-B1D4-4A65-BEEC-B41F33D9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5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6248400"/>
          </a:xfrm>
        </p:spPr>
        <p:txBody>
          <a:bodyPr>
            <a:normAutofit/>
          </a:bodyPr>
          <a:lstStyle/>
          <a:p>
            <a:r>
              <a:rPr lang="en-US" b="1" dirty="0" smtClean="0"/>
              <a:t>SSLLI Project Presentation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</a:t>
            </a:r>
            <a:r>
              <a:rPr lang="en-US" b="1" dirty="0" smtClean="0"/>
              <a:t>A Casebook for Revitalizing Legacy Databases / Data Sets”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>Laurie Nancy Francesca Taylor </a:t>
            </a:r>
            <a:br>
              <a:rPr lang="en-US" sz="3300" dirty="0" smtClean="0"/>
            </a:br>
            <a:r>
              <a:rPr lang="en-US" sz="3300" dirty="0" smtClean="0"/>
              <a:t>University </a:t>
            </a:r>
            <a:r>
              <a:rPr lang="en-US" sz="3300" dirty="0"/>
              <a:t>of Florida</a:t>
            </a:r>
            <a:br>
              <a:rPr lang="en-US" sz="3300" dirty="0"/>
            </a:br>
            <a:r>
              <a:rPr lang="en-US" sz="3300" dirty="0"/>
              <a:t> </a:t>
            </a:r>
            <a:r>
              <a:rPr lang="en-US" sz="3300" dirty="0" smtClean="0"/>
              <a:t>Laurien@ufl.edu</a:t>
            </a:r>
            <a:r>
              <a:rPr lang="en-US" sz="3300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0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My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219200"/>
            <a:ext cx="4437761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There’s no such thing as too much preparation</a:t>
            </a:r>
          </a:p>
          <a:p>
            <a:r>
              <a:rPr lang="en-US" dirty="0" smtClean="0"/>
              <a:t>Complex projects have moving timelines</a:t>
            </a:r>
          </a:p>
          <a:p>
            <a:r>
              <a:rPr lang="en-US" dirty="0" smtClean="0"/>
              <a:t>Collaborative projects have moving timelines</a:t>
            </a:r>
          </a:p>
          <a:p>
            <a:r>
              <a:rPr lang="en-US" dirty="0" smtClean="0"/>
              <a:t>Projects have moving timelines…</a:t>
            </a:r>
          </a:p>
          <a:p>
            <a:r>
              <a:rPr lang="en-US" dirty="0" smtClean="0"/>
              <a:t>Think “lazy”</a:t>
            </a:r>
          </a:p>
          <a:p>
            <a:pPr lvl="1"/>
            <a:r>
              <a:rPr lang="en-US" dirty="0" smtClean="0"/>
              <a:t>Be creative in minimizing work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everage existing resources </a:t>
            </a:r>
          </a:p>
          <a:p>
            <a:pPr lvl="1"/>
            <a:r>
              <a:rPr lang="en-US" dirty="0" smtClean="0"/>
              <a:t>Use </a:t>
            </a:r>
            <a:r>
              <a:rPr lang="en-US" smtClean="0"/>
              <a:t>tools to do </a:t>
            </a:r>
            <a:r>
              <a:rPr lang="en-US" dirty="0" smtClean="0"/>
              <a:t>the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60" y="1219200"/>
            <a:ext cx="447764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9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Databases, data sets, digital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 of crazy, messy stuff to define what this is</a:t>
            </a:r>
          </a:p>
          <a:p>
            <a:r>
              <a:rPr lang="en-US" dirty="0" smtClean="0"/>
              <a:t>Data is messy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51558" cy="6488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600" y="6488668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Andrew Mac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5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1"/>
            <a:ext cx="9144000" cy="2666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curator, 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One appointed guardian of the affairs of someone legally unfit</a:t>
            </a:r>
            <a:br>
              <a:rPr lang="en-US" dirty="0" smtClean="0"/>
            </a:br>
            <a:r>
              <a:rPr lang="en-US" b="1" dirty="0" smtClean="0"/>
              <a:t>2. One who has the cure (care) of souls; </a:t>
            </a:r>
            <a:br>
              <a:rPr lang="en-US" b="1" dirty="0" smtClean="0"/>
            </a:b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 5. Officer in charge of a museum, gallery , library; keeper, custodian.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6606"/>
            <a:ext cx="6477000" cy="45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9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6248400"/>
          </a:xfrm>
        </p:spPr>
        <p:txBody>
          <a:bodyPr>
            <a:normAutofit/>
          </a:bodyPr>
          <a:lstStyle/>
          <a:p>
            <a:r>
              <a:rPr lang="en-US" b="1" dirty="0" smtClean="0"/>
              <a:t>SSLLI Project Presentation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</a:t>
            </a:r>
            <a:r>
              <a:rPr lang="en-US" b="1" dirty="0" smtClean="0"/>
              <a:t>A Casebook for Revitalizing Legacy Databases / Data Sets”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>Laurie Nancy Francesca Taylor </a:t>
            </a:r>
            <a:br>
              <a:rPr lang="en-US" sz="3300" dirty="0" smtClean="0"/>
            </a:br>
            <a:r>
              <a:rPr lang="en-US" sz="3300" dirty="0" smtClean="0"/>
              <a:t>University </a:t>
            </a:r>
            <a:r>
              <a:rPr lang="en-US" sz="3300" dirty="0"/>
              <a:t>of Florida</a:t>
            </a:r>
            <a:br>
              <a:rPr lang="en-US" sz="3300" dirty="0"/>
            </a:br>
            <a:r>
              <a:rPr lang="en-US" sz="3300" dirty="0"/>
              <a:t> </a:t>
            </a:r>
            <a:r>
              <a:rPr lang="en-US" sz="3300" dirty="0" smtClean="0"/>
              <a:t>Laurien@ufl.edu</a:t>
            </a:r>
            <a:r>
              <a:rPr lang="en-US" sz="3300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98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95</Words>
  <Application>Microsoft Office PowerPoint</Application>
  <PresentationFormat>On-screen Show (4:3)</PresentationFormat>
  <Paragraphs>24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SSLLI Project Presentation  “A Casebook for Revitalizing Legacy Databases / Data Sets”  Laurie Nancy Francesca Taylor  University of Florida  Laurien@ufl.edu  </vt:lpstr>
      <vt:lpstr>My Lessons Learned</vt:lpstr>
      <vt:lpstr>Databases, data sets, digital data</vt:lpstr>
      <vt:lpstr>PowerPoint Presentation</vt:lpstr>
      <vt:lpstr>SSLLI Project Presentation  “A Casebook for Revitalizing Legacy Databases / Data Sets”  Laurie Nancy Francesca Taylor  University of Florida  Laurien@ufl.edu  </vt:lpstr>
    </vt:vector>
  </TitlesOfParts>
  <Company>UF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Presentation Description for SSLLI Project  Project by Laurie Taylor, University of Florida     A Casebook for Revitalizing Legacy Databases / Data Sets </dc:title>
  <dc:creator>Taylor,Laurie Nancy Francesca</dc:creator>
  <cp:lastModifiedBy>Taylor,Laurie Nancy Francesca</cp:lastModifiedBy>
  <cp:revision>82</cp:revision>
  <cp:lastPrinted>2011-07-25T13:29:28Z</cp:lastPrinted>
  <dcterms:created xsi:type="dcterms:W3CDTF">2011-06-14T20:47:58Z</dcterms:created>
  <dcterms:modified xsi:type="dcterms:W3CDTF">2011-07-25T13:29:55Z</dcterms:modified>
</cp:coreProperties>
</file>