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0" y="7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9/17/2014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chelseaz@ufl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Tools for Curators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Managing your UFDC collections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92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Permissions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Managing @ the Item Level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Managing @ the Collection Level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216064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774851">
            <a:off x="148151" y="3550258"/>
            <a:ext cx="3642145" cy="523979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Who can see these collections?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747243">
            <a:off x="5306096" y="2856282"/>
            <a:ext cx="4095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Who can upload</a:t>
            </a:r>
            <a:r>
              <a:rPr lang="en-US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endParaRPr lang="en-US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489443">
            <a:off x="1722848" y="5045839"/>
            <a:ext cx="4159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Can other people edit my items or collections?</a:t>
            </a:r>
          </a:p>
        </p:txBody>
      </p:sp>
      <p:sp>
        <p:nvSpPr>
          <p:cNvPr id="6" name="TextBox 5"/>
          <p:cNvSpPr txBox="1"/>
          <p:nvPr/>
        </p:nvSpPr>
        <p:spPr>
          <a:xfrm rot="2175224">
            <a:off x="3232596" y="3279957"/>
            <a:ext cx="2601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Can I edit my materials?  </a:t>
            </a:r>
          </a:p>
          <a:p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65205" y="4790942"/>
            <a:ext cx="28462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help with these:</a:t>
            </a:r>
          </a:p>
          <a:p>
            <a:r>
              <a:rPr lang="en-US" dirty="0" smtClean="0"/>
              <a:t>Chelsea Dinsmore</a:t>
            </a:r>
            <a:endParaRPr lang="en-US" dirty="0"/>
          </a:p>
          <a:p>
            <a:r>
              <a:rPr lang="en-US" dirty="0" smtClean="0"/>
              <a:t>Christy Shorey</a:t>
            </a:r>
          </a:p>
          <a:p>
            <a:r>
              <a:rPr lang="en-US" dirty="0" smtClean="0"/>
              <a:t>Laurie Taylor (</a:t>
            </a:r>
            <a:r>
              <a:rPr lang="en-US" dirty="0" err="1" smtClean="0"/>
              <a:t>dLoc</a:t>
            </a:r>
            <a:r>
              <a:rPr lang="en-US" dirty="0" smtClean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 rot="20763351">
            <a:off x="5564248" y="4637144"/>
            <a:ext cx="2202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C000"/>
                </a:solidFill>
              </a:rPr>
              <a:t>Why can’t I edit that?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7654">
            <a:off x="7782770" y="2573296"/>
            <a:ext cx="2156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Why can’t I see that?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7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@ the Item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Metadata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Metadata describes the item. In our case we often equate it to the catalog record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Behaviors describe the way the item interacts with other items in the collections.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Quality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Allows you to review images, set thumbnails and affect page numbering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View Work History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Tracking allows you to view where an item is in the digitization process</a:t>
            </a:r>
            <a:endParaRPr lang="en-US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919" y="5136993"/>
            <a:ext cx="736282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66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@ the Collection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Private Items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Item Count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Usage Statistics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Admin View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826" y="5227141"/>
            <a:ext cx="9904111" cy="74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65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1705" y="2103762"/>
            <a:ext cx="10058400" cy="4023360"/>
          </a:xfrm>
        </p:spPr>
        <p:txBody>
          <a:bodyPr/>
          <a:lstStyle/>
          <a:p>
            <a:r>
              <a:rPr lang="en-US" dirty="0" err="1" smtClean="0"/>
              <a:t>Sobek</a:t>
            </a:r>
            <a:r>
              <a:rPr lang="en-US" dirty="0" smtClean="0"/>
              <a:t> CM Training Series for Curators and Collection Managers</a:t>
            </a:r>
          </a:p>
          <a:p>
            <a:pPr lvl="1"/>
            <a:r>
              <a:rPr lang="en-US" dirty="0" smtClean="0"/>
              <a:t>#1 Introduction to </a:t>
            </a:r>
            <a:r>
              <a:rPr lang="en-US" dirty="0" err="1" smtClean="0"/>
              <a:t>Sobek</a:t>
            </a:r>
            <a:r>
              <a:rPr lang="en-US" dirty="0"/>
              <a:t> </a:t>
            </a:r>
            <a:r>
              <a:rPr lang="en-US" dirty="0" smtClean="0"/>
              <a:t>CM</a:t>
            </a:r>
            <a:endParaRPr lang="en-US" dirty="0"/>
          </a:p>
          <a:p>
            <a:pPr lvl="1"/>
            <a:r>
              <a:rPr lang="en-US" dirty="0" smtClean="0"/>
              <a:t>#2 </a:t>
            </a:r>
            <a:r>
              <a:rPr lang="en-US" dirty="0"/>
              <a:t>Submitting and Editing Resource Files and </a:t>
            </a:r>
            <a:r>
              <a:rPr lang="en-US" dirty="0" smtClean="0"/>
              <a:t>Metadata</a:t>
            </a:r>
          </a:p>
          <a:p>
            <a:pPr lvl="1"/>
            <a:r>
              <a:rPr lang="en-US" dirty="0"/>
              <a:t>#3 Quality Control Tool and Serial Hierarchy</a:t>
            </a:r>
          </a:p>
          <a:p>
            <a:pPr lvl="1"/>
            <a:r>
              <a:rPr lang="en-US" dirty="0"/>
              <a:t>#4 Curator Tools and </a:t>
            </a:r>
            <a:r>
              <a:rPr lang="en-US" dirty="0" smtClean="0"/>
              <a:t>Outreach</a:t>
            </a:r>
          </a:p>
          <a:p>
            <a:pPr marL="201168" lvl="1" indent="0">
              <a:buNone/>
            </a:pPr>
            <a:r>
              <a:rPr lang="en-US" b="1" dirty="0" smtClean="0"/>
              <a:t>		        All </a:t>
            </a:r>
            <a:r>
              <a:rPr lang="en-US" b="1" dirty="0"/>
              <a:t>available at </a:t>
            </a:r>
            <a:r>
              <a:rPr lang="en-US" b="1" dirty="0" smtClean="0"/>
              <a:t>http</a:t>
            </a:r>
            <a:r>
              <a:rPr lang="en-US" b="1" dirty="0"/>
              <a:t>://</a:t>
            </a:r>
            <a:r>
              <a:rPr lang="en-US" b="1" dirty="0" smtClean="0"/>
              <a:t>ufdc.ufl.edu/l/IR00003545</a:t>
            </a:r>
          </a:p>
          <a:p>
            <a:pPr marL="201168" lvl="1" indent="0">
              <a:buNone/>
            </a:pPr>
            <a:endParaRPr lang="en-US" dirty="0" smtClean="0"/>
          </a:p>
          <a:p>
            <a:pPr marL="201168" lvl="1" indent="0">
              <a:buNone/>
            </a:pPr>
            <a:r>
              <a:rPr lang="en-US" dirty="0" smtClean="0"/>
              <a:t>Selection, Scanning and Submittal of </a:t>
            </a:r>
            <a:r>
              <a:rPr lang="en-US" dirty="0"/>
              <a:t>Government Documents: </a:t>
            </a:r>
            <a:endParaRPr lang="en-US" dirty="0" smtClean="0"/>
          </a:p>
          <a:p>
            <a:pPr marL="201168" lvl="1" indent="0">
              <a:buNone/>
            </a:pPr>
            <a:r>
              <a:rPr lang="en-US" dirty="0"/>
              <a:t>	</a:t>
            </a:r>
            <a:r>
              <a:rPr lang="en-US" dirty="0" smtClean="0"/>
              <a:t>			</a:t>
            </a:r>
            <a:r>
              <a:rPr lang="en-US" b="1" dirty="0" smtClean="0"/>
              <a:t>http</a:t>
            </a:r>
            <a:r>
              <a:rPr lang="en-US" b="1" dirty="0"/>
              <a:t>://ufdc.ufl.edu/l/AA00018019</a:t>
            </a:r>
          </a:p>
        </p:txBody>
      </p:sp>
      <p:pic>
        <p:nvPicPr>
          <p:cNvPr id="1026" name="Picture 2" descr="http://ufdcimages.uflib.ufl.edu/IR/00/00/35/45/00001/SobeckCM_JNth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448" y="2465883"/>
            <a:ext cx="142875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fdcimages.uflib.ufl.edu/AA%5C00%5C01%5C80%5C19%5C00001%5CScanning_for_UFDCth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9448" y="4590446"/>
            <a:ext cx="1428750" cy="107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23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661298"/>
            <a:ext cx="10058400" cy="1076062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884868"/>
            <a:ext cx="10058400" cy="2984226"/>
          </a:xfrm>
        </p:spPr>
        <p:txBody>
          <a:bodyPr/>
          <a:lstStyle/>
          <a:p>
            <a:pPr algn="ctr"/>
            <a:r>
              <a:rPr lang="en-US" dirty="0" smtClean="0"/>
              <a:t>Chelsea Dinsmore</a:t>
            </a:r>
          </a:p>
          <a:p>
            <a:pPr algn="ctr"/>
            <a:r>
              <a:rPr lang="en-US" dirty="0" smtClean="0">
                <a:hlinkClick r:id="rId2"/>
              </a:rPr>
              <a:t>chelseaz@ufl.edu</a:t>
            </a:r>
            <a:endParaRPr lang="en-US" dirty="0" smtClean="0"/>
          </a:p>
          <a:p>
            <a:pPr algn="ctr"/>
            <a:r>
              <a:rPr lang="en-US" dirty="0" smtClean="0"/>
              <a:t>Also</a:t>
            </a:r>
          </a:p>
          <a:p>
            <a:pPr algn="ctr"/>
            <a:r>
              <a:rPr lang="en-US" dirty="0" smtClean="0"/>
              <a:t>Christy Shorey</a:t>
            </a:r>
          </a:p>
          <a:p>
            <a:pPr algn="ctr"/>
            <a:r>
              <a:rPr lang="en-US" dirty="0" smtClean="0"/>
              <a:t>Laurie Taylor</a:t>
            </a:r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87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</TotalTime>
  <Words>201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Retrospect</vt:lpstr>
      <vt:lpstr>Tools for Curators</vt:lpstr>
      <vt:lpstr>Overview</vt:lpstr>
      <vt:lpstr>Permissions</vt:lpstr>
      <vt:lpstr>Managing @ the Item Level</vt:lpstr>
      <vt:lpstr>Managing @ the Collection Level</vt:lpstr>
      <vt:lpstr>Resources</vt:lpstr>
      <vt:lpstr>Questions?</vt:lpstr>
    </vt:vector>
  </TitlesOfParts>
  <Company>University of Florida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for Curators</dc:title>
  <dc:creator>Dinsmore, Chelsea S</dc:creator>
  <cp:lastModifiedBy>Dinsmore, Chelsea S</cp:lastModifiedBy>
  <cp:revision>13</cp:revision>
  <dcterms:created xsi:type="dcterms:W3CDTF">2014-09-17T13:20:25Z</dcterms:created>
  <dcterms:modified xsi:type="dcterms:W3CDTF">2014-09-17T15:44:15Z</dcterms:modified>
</cp:coreProperties>
</file>