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5" r:id="rId4"/>
    <p:sldId id="258" r:id="rId5"/>
    <p:sldId id="259" r:id="rId6"/>
    <p:sldId id="260" r:id="rId7"/>
    <p:sldId id="261" r:id="rId8"/>
    <p:sldId id="263" r:id="rId9"/>
    <p:sldId id="262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1" r:id="rId21"/>
    <p:sldId id="282" r:id="rId22"/>
    <p:sldId id="278" r:id="rId23"/>
    <p:sldId id="279" r:id="rId24"/>
    <p:sldId id="280" r:id="rId25"/>
    <p:sldId id="28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B3128-8E65-4B08-99AF-B1171FEF76FD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2BF8-CC3B-44F4-B304-804EBEC3C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91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B3128-8E65-4B08-99AF-B1171FEF76FD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2BF8-CC3B-44F4-B304-804EBEC3C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6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B3128-8E65-4B08-99AF-B1171FEF76FD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2BF8-CC3B-44F4-B304-804EBEC3C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37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B3128-8E65-4B08-99AF-B1171FEF76FD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2BF8-CC3B-44F4-B304-804EBEC3C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5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B3128-8E65-4B08-99AF-B1171FEF76FD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2BF8-CC3B-44F4-B304-804EBEC3C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04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B3128-8E65-4B08-99AF-B1171FEF76FD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2BF8-CC3B-44F4-B304-804EBEC3C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40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B3128-8E65-4B08-99AF-B1171FEF76FD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2BF8-CC3B-44F4-B304-804EBEC3C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8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B3128-8E65-4B08-99AF-B1171FEF76FD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2BF8-CC3B-44F4-B304-804EBEC3C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5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B3128-8E65-4B08-99AF-B1171FEF76FD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2BF8-CC3B-44F4-B304-804EBEC3C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4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B3128-8E65-4B08-99AF-B1171FEF76FD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2BF8-CC3B-44F4-B304-804EBEC3C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28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B3128-8E65-4B08-99AF-B1171FEF76FD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2BF8-CC3B-44F4-B304-804EBEC3C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B3128-8E65-4B08-99AF-B1171FEF76FD}" type="datetimeFigureOut">
              <a:rPr lang="en-US" smtClean="0"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B2BF8-CC3B-44F4-B304-804EBEC3C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6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gif"/><Relationship Id="rId5" Type="http://schemas.openxmlformats.org/officeDocument/2006/relationships/image" Target="../media/image4.jpeg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Relationship Id="rId1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925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Reporting on JFK assassination from Latin American and Caribbean countries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-30324"/>
            <a:ext cx="1447800" cy="754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" y="2"/>
            <a:ext cx="1201048" cy="723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" y="2"/>
            <a:ext cx="1147039" cy="7238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" y="3505200"/>
            <a:ext cx="906780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9" y="0"/>
            <a:ext cx="1736807" cy="1447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30326"/>
            <a:ext cx="1219200" cy="7542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23900"/>
            <a:ext cx="1828801" cy="723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006" y="731983"/>
            <a:ext cx="2073193" cy="723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" y="723898"/>
            <a:ext cx="1147040" cy="723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97" y="723900"/>
            <a:ext cx="1180202" cy="723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97" y="1"/>
            <a:ext cx="1180202" cy="7238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006" y="-4763"/>
            <a:ext cx="1234994" cy="7286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12" y="674258"/>
            <a:ext cx="1226185" cy="7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41084"/>
            <a:ext cx="8610600" cy="176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2623703"/>
            <a:ext cx="3743325" cy="27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24200"/>
            <a:ext cx="2939921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5638800"/>
            <a:ext cx="86106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228600"/>
            <a:ext cx="5225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DOMINICAN REPUBLIC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9713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" y="0"/>
            <a:ext cx="49554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31" y="-11545"/>
            <a:ext cx="4190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0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57675"/>
            <a:ext cx="7086600" cy="127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3678810" cy="165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429" y="1752600"/>
            <a:ext cx="5629571" cy="269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65525"/>
            <a:ext cx="3471862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87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" y="-50800"/>
            <a:ext cx="4403436" cy="690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-50800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3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" y="0"/>
            <a:ext cx="4033982" cy="606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068454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582" y="1981200"/>
            <a:ext cx="4519612" cy="90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76595"/>
            <a:ext cx="3757612" cy="245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57150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COLOMBIA</a:t>
            </a:r>
          </a:p>
        </p:txBody>
      </p:sp>
    </p:spTree>
    <p:extLst>
      <p:ext uri="{BB962C8B-B14F-4D97-AF65-F5344CB8AC3E}">
        <p14:creationId xmlns:p14="http://schemas.microsoft.com/office/powerpoint/2010/main" val="216428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372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-20782"/>
            <a:ext cx="4759036" cy="680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" y="0"/>
            <a:ext cx="914931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" y="1828800"/>
            <a:ext cx="805196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650" y="2895600"/>
            <a:ext cx="3523371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1545" y="593467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SURINAME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08" y="4143375"/>
            <a:ext cx="20383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21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53" y="0"/>
            <a:ext cx="5129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9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458200" cy="233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2800" y="3810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HAITI</a:t>
            </a:r>
          </a:p>
        </p:txBody>
      </p:sp>
    </p:spTree>
    <p:extLst>
      <p:ext uri="{BB962C8B-B14F-4D97-AF65-F5344CB8AC3E}">
        <p14:creationId xmlns:p14="http://schemas.microsoft.com/office/powerpoint/2010/main" val="295997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35" y="0"/>
            <a:ext cx="4948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2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38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89169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7740"/>
            <a:ext cx="2655239" cy="87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46235"/>
            <a:ext cx="2655239" cy="108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2970"/>
            <a:ext cx="9220200" cy="16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6984" y="3405938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ARGENTINA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03877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76200"/>
            <a:ext cx="4719918" cy="678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76200"/>
            <a:ext cx="4830618" cy="70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"/>
            <a:ext cx="9144000" cy="304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257800"/>
            <a:ext cx="65627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9600" y="3562647"/>
            <a:ext cx="4641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PUERTO RICO</a:t>
            </a:r>
            <a:endParaRPr lang="en-US" sz="54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6" y="3428999"/>
            <a:ext cx="4597399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16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25" y="0"/>
            <a:ext cx="4512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2057400"/>
            <a:ext cx="91217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0999"/>
            <a:ext cx="3536950" cy="146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649931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CUBA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7797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041" y="0"/>
            <a:ext cx="4719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4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5714999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23622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Images taken from Microfilm Newspaper holdings of the UF Latin American Collection</a:t>
            </a:r>
          </a:p>
        </p:txBody>
      </p:sp>
    </p:spTree>
    <p:extLst>
      <p:ext uri="{BB962C8B-B14F-4D97-AF65-F5344CB8AC3E}">
        <p14:creationId xmlns:p14="http://schemas.microsoft.com/office/powerpoint/2010/main" val="90176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" y="2514600"/>
            <a:ext cx="5871305" cy="1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07" y="4724400"/>
            <a:ext cx="5756692" cy="158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0"/>
            <a:ext cx="3216111" cy="679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5053" y="426444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Brazil</a:t>
            </a:r>
            <a:endParaRPr lang="en-US" sz="4400" b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" y="1676400"/>
            <a:ext cx="5943600" cy="42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07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73"/>
            <a:ext cx="46035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16436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Brazil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01" y="34636"/>
            <a:ext cx="4603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1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199"/>
            <a:ext cx="7478817" cy="225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" y="3429000"/>
            <a:ext cx="5562600" cy="101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" y="5457825"/>
            <a:ext cx="911629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2751570"/>
            <a:ext cx="3211616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0"/>
            <a:ext cx="381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BAHAMAS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1983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056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4684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8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0"/>
            <a:ext cx="47244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4420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3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181600" cy="68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33400"/>
            <a:ext cx="685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BERMUDA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22104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571</TotalTime>
  <Words>35</Words>
  <Application>Microsoft Office PowerPoint</Application>
  <PresentationFormat>On-screen Show (4:3)</PresentationFormat>
  <Paragraphs>13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Reporting on JFK assassination from Latin American and Caribbean countries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November 23, 1963 reporting on JFK assassination from South American and Latin American countries</dc:title>
  <dc:creator>Windows User</dc:creator>
  <cp:lastModifiedBy>Windows User</cp:lastModifiedBy>
  <cp:revision>26</cp:revision>
  <dcterms:created xsi:type="dcterms:W3CDTF">2013-11-18T16:49:27Z</dcterms:created>
  <dcterms:modified xsi:type="dcterms:W3CDTF">2013-11-20T19:42:18Z</dcterms:modified>
</cp:coreProperties>
</file>