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187B0-DF41-6B43-A298-A04108BE5372}" type="datetimeFigureOut">
              <a:rPr lang="en-US" smtClean="0"/>
              <a:t>6/21/13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15209-D1F7-9B42-B355-803FE71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7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CD829-E2D0-B746-8533-946162DFA1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1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4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4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9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1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8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4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7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4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3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A48C-F075-8643-9F80-CB4C67A8960E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10EA9-B19D-D844-AA1D-FD4FCD60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0268" y="5445206"/>
            <a:ext cx="1576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vs. ANB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5285" y="544360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vs. AXVM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65" y="1865514"/>
            <a:ext cx="4568277" cy="343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1345" y="1865514"/>
            <a:ext cx="4605864" cy="34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2117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Neha Jalan</dc:creator>
  <cp:lastModifiedBy>Neha Jalan</cp:lastModifiedBy>
  <cp:revision>1</cp:revision>
  <dcterms:created xsi:type="dcterms:W3CDTF">2013-06-21T19:58:34Z</dcterms:created>
  <dcterms:modified xsi:type="dcterms:W3CDTF">2013-06-21T19:58:45Z</dcterms:modified>
</cp:coreProperties>
</file>