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CE36F-A471-4046-BE81-55284314337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EB04-7F49-8640-81D1-84D5B32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5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75">
              <a:spcBef>
                <a:spcPct val="0"/>
              </a:spcBef>
              <a:defRPr/>
            </a:pPr>
            <a:endParaRPr lang="en-US" b="1" dirty="0" smtClean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3869B-339B-E041-BC2E-DDA03F490A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2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3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1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2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4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D205-A614-A14A-AC7A-83DB9F0FEF39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3A19-AE1A-6A46-AA8E-BE501427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12" y="265718"/>
            <a:ext cx="8770688" cy="6187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PthAw1 (18.5 repeats)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NI-NG-NI-NI-HD-NI-HD-HD-HD-NG-HD-NS-NI-HD-NI-NG-NI-NS-NG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Code	     T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   A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   C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  C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 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A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   T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A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T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									               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PthAw2 (17.5 repeats) 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		   NI-NG-NG-NG-NS-HD-HD-NS-HD-NG-NG-NG-NG-NS-HD-HD-NG-NG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    A    T     T    T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  C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 T     T     T     T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    C     T     T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PthA1 (16.5 repeats)		TATATACCCACACACCCT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PthA2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15.5 repeats)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TACACACCTCTTTTAAT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PthA3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15.5 repeats)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 	TACACATCTTTAAAACT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PthA4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17.5 repeats)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	TAT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AAACCTCTTTTGCCTT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PthAw2 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T T 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C A C T 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 T A C C 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|  |   |         |   |   |      |   |  |   |  |       |   |  |   |  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PthA4		T 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A 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 C T T T T 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 C 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060" y="187566"/>
            <a:ext cx="37702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3200" b="1" dirty="0"/>
          </a:p>
          <a:p>
            <a:endParaRPr lang="en-US" sz="2400" b="1" dirty="0"/>
          </a:p>
          <a:p>
            <a:r>
              <a:rPr lang="en-US" sz="2400" b="1" dirty="0" smtClean="0"/>
              <a:t>B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1200" b="1" dirty="0" smtClean="0"/>
          </a:p>
          <a:p>
            <a:endParaRPr lang="en-US" sz="2000" b="1" dirty="0" smtClean="0"/>
          </a:p>
          <a:p>
            <a:r>
              <a:rPr lang="en-US" sz="24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0680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Neha Jalan</dc:creator>
  <cp:lastModifiedBy>Neha Jalan</cp:lastModifiedBy>
  <cp:revision>1</cp:revision>
  <dcterms:created xsi:type="dcterms:W3CDTF">2013-06-21T19:53:33Z</dcterms:created>
  <dcterms:modified xsi:type="dcterms:W3CDTF">2013-06-21T19:56:58Z</dcterms:modified>
</cp:coreProperties>
</file>