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9.jpg" ContentType="image/png"/>
  <Override PartName="/ppt/media/image20.jpg" ContentType="image/png"/>
  <Override PartName="/ppt/media/image24.jpg" ContentType="image/pn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sldIdLst>
    <p:sldId id="312" r:id="rId6"/>
    <p:sldId id="337" r:id="rId7"/>
    <p:sldId id="343" r:id="rId8"/>
    <p:sldId id="344" r:id="rId9"/>
    <p:sldId id="345" r:id="rId10"/>
    <p:sldId id="346" r:id="rId11"/>
    <p:sldId id="347" r:id="rId12"/>
    <p:sldId id="349" r:id="rId13"/>
    <p:sldId id="350" r:id="rId14"/>
    <p:sldId id="354" r:id="rId15"/>
    <p:sldId id="357" r:id="rId16"/>
    <p:sldId id="358" r:id="rId17"/>
    <p:sldId id="365" r:id="rId18"/>
    <p:sldId id="366" r:id="rId19"/>
    <p:sldId id="367" r:id="rId20"/>
    <p:sldId id="338" r:id="rId21"/>
    <p:sldId id="33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0" autoAdjust="0"/>
    <p:restoredTop sz="94660"/>
  </p:normalViewPr>
  <p:slideViewPr>
    <p:cSldViewPr snapToObjects="1">
      <p:cViewPr>
        <p:scale>
          <a:sx n="103" d="100"/>
          <a:sy n="103" d="100"/>
        </p:scale>
        <p:origin x="-228"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A037E-7652-1E47-90A7-99BC2B652073}" type="doc">
      <dgm:prSet loTypeId="urn:microsoft.com/office/officeart/2009/3/layout/HorizontalOrganizationChart" loCatId="" qsTypeId="urn:microsoft.com/office/officeart/2005/8/quickstyle/simple3" qsCatId="simple" csTypeId="urn:microsoft.com/office/officeart/2005/8/colors/accent1_2" csCatId="accent1" phldr="1"/>
      <dgm:spPr/>
      <dgm:t>
        <a:bodyPr/>
        <a:lstStyle/>
        <a:p>
          <a:endParaRPr lang="en-US"/>
        </a:p>
      </dgm:t>
    </dgm:pt>
    <dgm:pt modelId="{B4282506-8CFF-E440-A03A-CDE6F5BBBC32}">
      <dgm:prSet custT="1"/>
      <dgm:spPr>
        <a:solidFill>
          <a:schemeClr val="accent1"/>
        </a:solidFill>
      </dgm:spPr>
      <dgm:t>
        <a:bodyPr/>
        <a:lstStyle/>
        <a:p>
          <a:r>
            <a:rPr lang="en-US" sz="2000" b="0" i="0" dirty="0" smtClean="0">
              <a:latin typeface="Helvetica Neue Medium"/>
              <a:cs typeface="Helvetica Neue Medium"/>
            </a:rPr>
            <a:t>Administration</a:t>
          </a:r>
          <a:endParaRPr lang="en-US" sz="2000" b="0" i="0" dirty="0">
            <a:latin typeface="Helvetica Neue Medium"/>
            <a:cs typeface="Helvetica Neue Medium"/>
          </a:endParaRPr>
        </a:p>
      </dgm:t>
    </dgm:pt>
    <dgm:pt modelId="{39564D55-6C1B-ED48-B69B-4D51EA7BD09D}" type="parTrans" cxnId="{8E636DF7-D15F-474F-888D-4F4A53706855}">
      <dgm:prSet/>
      <dgm:spPr/>
      <dgm:t>
        <a:bodyPr/>
        <a:lstStyle/>
        <a:p>
          <a:endParaRPr lang="en-US"/>
        </a:p>
      </dgm:t>
    </dgm:pt>
    <dgm:pt modelId="{26BEDC69-1446-7C4A-AE10-B77E2D06A3F7}" type="sibTrans" cxnId="{8E636DF7-D15F-474F-888D-4F4A53706855}">
      <dgm:prSet/>
      <dgm:spPr/>
      <dgm:t>
        <a:bodyPr/>
        <a:lstStyle/>
        <a:p>
          <a:endParaRPr lang="en-US"/>
        </a:p>
      </dgm:t>
    </dgm:pt>
    <dgm:pt modelId="{0732C986-C88B-784F-9885-DBFEC954BB1E}">
      <dgm:prSet custT="1"/>
      <dgm:spPr>
        <a:solidFill>
          <a:schemeClr val="accent2"/>
        </a:solidFill>
      </dgm:spPr>
      <dgm:t>
        <a:bodyPr/>
        <a:lstStyle/>
        <a:p>
          <a:r>
            <a:rPr lang="en-US" sz="2000" b="0" i="0" dirty="0" smtClean="0">
              <a:latin typeface="Helvetica Neue Medium"/>
              <a:cs typeface="Helvetica Neue Medium"/>
            </a:rPr>
            <a:t>Divisions</a:t>
          </a:r>
          <a:endParaRPr lang="en-US" sz="2000" b="0" i="0" dirty="0">
            <a:latin typeface="Helvetica Neue Medium"/>
            <a:cs typeface="Helvetica Neue Medium"/>
          </a:endParaRPr>
        </a:p>
      </dgm:t>
    </dgm:pt>
    <dgm:pt modelId="{29179CF5-510F-7C4E-B231-B749825727DB}" type="parTrans" cxnId="{1B43F9A5-4E6F-EC48-9933-8B9A64A86DAB}">
      <dgm:prSet/>
      <dgm:spPr>
        <a:ln>
          <a:solidFill>
            <a:schemeClr val="accent1"/>
          </a:solidFill>
        </a:ln>
      </dgm:spPr>
      <dgm:t>
        <a:bodyPr/>
        <a:lstStyle/>
        <a:p>
          <a:endParaRPr lang="en-US"/>
        </a:p>
      </dgm:t>
    </dgm:pt>
    <dgm:pt modelId="{842F2756-7B1B-754B-B110-9CEB6FCB7D60}" type="sibTrans" cxnId="{1B43F9A5-4E6F-EC48-9933-8B9A64A86DAB}">
      <dgm:prSet/>
      <dgm:spPr/>
      <dgm:t>
        <a:bodyPr/>
        <a:lstStyle/>
        <a:p>
          <a:endParaRPr lang="en-US"/>
        </a:p>
      </dgm:t>
    </dgm:pt>
    <dgm:pt modelId="{8F43094C-5F73-8945-8306-D453243B3782}">
      <dgm:prSet custT="1"/>
      <dgm:spPr>
        <a:solidFill>
          <a:schemeClr val="accent5"/>
        </a:solidFill>
        <a:ln>
          <a:solidFill>
            <a:schemeClr val="accent5"/>
          </a:solidFill>
        </a:ln>
      </dgm:spPr>
      <dgm:t>
        <a:bodyPr/>
        <a:lstStyle/>
        <a:p>
          <a:r>
            <a:rPr lang="en-US" sz="2000" b="0" i="0" dirty="0" smtClean="0">
              <a:latin typeface="Helvetica Neue Medium"/>
              <a:cs typeface="Helvetica Neue Medium"/>
            </a:rPr>
            <a:t>Sections</a:t>
          </a:r>
          <a:endParaRPr lang="en-US" sz="2000" b="0" i="0" dirty="0">
            <a:latin typeface="Helvetica Neue Medium"/>
            <a:cs typeface="Helvetica Neue Medium"/>
          </a:endParaRPr>
        </a:p>
      </dgm:t>
    </dgm:pt>
    <dgm:pt modelId="{C4BFA718-DED1-0145-9583-973073520811}" type="parTrans" cxnId="{68499D00-5520-4C4D-BBB1-5C1D37D4941B}">
      <dgm:prSet/>
      <dgm:spPr>
        <a:ln>
          <a:solidFill>
            <a:schemeClr val="accent1"/>
          </a:solidFill>
        </a:ln>
      </dgm:spPr>
      <dgm:t>
        <a:bodyPr/>
        <a:lstStyle/>
        <a:p>
          <a:endParaRPr lang="en-US"/>
        </a:p>
      </dgm:t>
    </dgm:pt>
    <dgm:pt modelId="{D309859B-8290-894E-A8EF-A7B0B425DBFA}" type="sibTrans" cxnId="{68499D00-5520-4C4D-BBB1-5C1D37D4941B}">
      <dgm:prSet/>
      <dgm:spPr/>
      <dgm:t>
        <a:bodyPr/>
        <a:lstStyle/>
        <a:p>
          <a:endParaRPr lang="en-US"/>
        </a:p>
      </dgm:t>
    </dgm:pt>
    <dgm:pt modelId="{2AAD731F-C2A8-BC43-BDDA-873E2536D555}">
      <dgm:prSet custT="1"/>
      <dgm:spPr>
        <a:solidFill>
          <a:schemeClr val="accent5"/>
        </a:solidFill>
        <a:ln>
          <a:solidFill>
            <a:schemeClr val="accent5"/>
          </a:solidFill>
        </a:ln>
      </dgm:spPr>
      <dgm:t>
        <a:bodyPr/>
        <a:lstStyle/>
        <a:p>
          <a:r>
            <a:rPr lang="en-US" sz="2000" b="0" i="0" dirty="0" err="1" smtClean="0">
              <a:latin typeface="Helvetica Neue Medium"/>
              <a:cs typeface="Helvetica Neue Medium"/>
            </a:rPr>
            <a:t>Cyberinfrastructure</a:t>
          </a:r>
          <a:endParaRPr lang="en-US" sz="2000" b="0" i="0" dirty="0">
            <a:latin typeface="Helvetica Neue Medium"/>
            <a:cs typeface="Helvetica Neue Medium"/>
          </a:endParaRPr>
        </a:p>
      </dgm:t>
    </dgm:pt>
    <dgm:pt modelId="{607C954C-3E85-6C41-99F9-50EF58DECF42}" type="parTrans" cxnId="{21C6A2AC-8CEB-204F-A5AB-73452D40B132}">
      <dgm:prSet/>
      <dgm:spPr>
        <a:ln>
          <a:solidFill>
            <a:schemeClr val="accent5"/>
          </a:solidFill>
        </a:ln>
      </dgm:spPr>
      <dgm:t>
        <a:bodyPr/>
        <a:lstStyle/>
        <a:p>
          <a:endParaRPr lang="en-US"/>
        </a:p>
      </dgm:t>
    </dgm:pt>
    <dgm:pt modelId="{BD7B88A4-7595-AC47-B515-785CF934F818}" type="sibTrans" cxnId="{21C6A2AC-8CEB-204F-A5AB-73452D40B132}">
      <dgm:prSet/>
      <dgm:spPr/>
      <dgm:t>
        <a:bodyPr/>
        <a:lstStyle/>
        <a:p>
          <a:endParaRPr lang="en-US"/>
        </a:p>
      </dgm:t>
    </dgm:pt>
    <dgm:pt modelId="{4C4323CC-B3E5-9743-A3C3-F4E13F6FA87D}">
      <dgm:prSet custT="1"/>
      <dgm:spPr>
        <a:solidFill>
          <a:schemeClr val="accent5"/>
        </a:solidFill>
        <a:ln>
          <a:solidFill>
            <a:schemeClr val="accent5"/>
          </a:solidFill>
        </a:ln>
      </dgm:spPr>
      <dgm:t>
        <a:bodyPr/>
        <a:lstStyle/>
        <a:p>
          <a:r>
            <a:rPr lang="en-US" sz="2000" b="0" i="0" dirty="0" smtClean="0">
              <a:latin typeface="Helvetica Neue Medium"/>
              <a:cs typeface="Helvetica Neue Medium"/>
            </a:rPr>
            <a:t>Special Projects</a:t>
          </a:r>
          <a:endParaRPr lang="en-US" sz="2000" b="0" i="0" dirty="0">
            <a:latin typeface="Helvetica Neue Medium"/>
            <a:cs typeface="Helvetica Neue Medium"/>
          </a:endParaRPr>
        </a:p>
      </dgm:t>
    </dgm:pt>
    <dgm:pt modelId="{FCBC7A33-2DC9-CA47-8A2F-14A5089C8D48}" type="parTrans" cxnId="{330234BB-2CDD-4E43-B803-EF3B746E54EC}">
      <dgm:prSet/>
      <dgm:spPr>
        <a:ln>
          <a:solidFill>
            <a:schemeClr val="accent5"/>
          </a:solidFill>
        </a:ln>
      </dgm:spPr>
      <dgm:t>
        <a:bodyPr/>
        <a:lstStyle/>
        <a:p>
          <a:endParaRPr lang="en-US"/>
        </a:p>
      </dgm:t>
    </dgm:pt>
    <dgm:pt modelId="{8087D798-80E4-1145-93B3-62773D555C83}" type="sibTrans" cxnId="{330234BB-2CDD-4E43-B803-EF3B746E54EC}">
      <dgm:prSet/>
      <dgm:spPr/>
      <dgm:t>
        <a:bodyPr/>
        <a:lstStyle/>
        <a:p>
          <a:endParaRPr lang="en-US"/>
        </a:p>
      </dgm:t>
    </dgm:pt>
    <dgm:pt modelId="{842865CC-A3EC-BD45-A648-E35D97E798EB}">
      <dgm:prSet custT="1"/>
      <dgm:spPr>
        <a:solidFill>
          <a:schemeClr val="accent2"/>
        </a:solidFill>
      </dgm:spPr>
      <dgm:t>
        <a:bodyPr/>
        <a:lstStyle/>
        <a:p>
          <a:r>
            <a:rPr lang="en-US" sz="2000" b="0" i="0" dirty="0" smtClean="0">
              <a:latin typeface="Helvetica Neue Medium"/>
              <a:cs typeface="Helvetica Neue Medium"/>
            </a:rPr>
            <a:t>Bioinformatics</a:t>
          </a:r>
          <a:endParaRPr lang="en-US" sz="2000" b="0" i="0" dirty="0">
            <a:latin typeface="Helvetica Neue Medium"/>
            <a:cs typeface="Helvetica Neue Medium"/>
          </a:endParaRPr>
        </a:p>
      </dgm:t>
    </dgm:pt>
    <dgm:pt modelId="{DA871D74-2467-9549-92AB-2E7A1C518667}" type="parTrans" cxnId="{96A3E17D-F83A-1B4D-917A-653D91D8C5C2}">
      <dgm:prSet/>
      <dgm:spPr>
        <a:ln>
          <a:solidFill>
            <a:schemeClr val="accent6"/>
          </a:solidFill>
        </a:ln>
      </dgm:spPr>
      <dgm:t>
        <a:bodyPr/>
        <a:lstStyle/>
        <a:p>
          <a:endParaRPr lang="en-US"/>
        </a:p>
      </dgm:t>
    </dgm:pt>
    <dgm:pt modelId="{C0153228-1493-8F40-A955-1BD9202A6790}" type="sibTrans" cxnId="{96A3E17D-F83A-1B4D-917A-653D91D8C5C2}">
      <dgm:prSet/>
      <dgm:spPr/>
      <dgm:t>
        <a:bodyPr/>
        <a:lstStyle/>
        <a:p>
          <a:endParaRPr lang="en-US"/>
        </a:p>
      </dgm:t>
    </dgm:pt>
    <dgm:pt modelId="{B01C0F9A-7872-4542-99EF-11FE94A52533}">
      <dgm:prSet custT="1"/>
      <dgm:spPr>
        <a:solidFill>
          <a:schemeClr val="accent2"/>
        </a:solidFill>
      </dgm:spPr>
      <dgm:t>
        <a:bodyPr/>
        <a:lstStyle/>
        <a:p>
          <a:r>
            <a:rPr lang="en-US" sz="2000" b="0" i="0" dirty="0" err="1" smtClean="0">
              <a:latin typeface="Helvetica Neue Medium"/>
              <a:cs typeface="Helvetica Neue Medium"/>
            </a:rPr>
            <a:t>Cellomics</a:t>
          </a:r>
          <a:endParaRPr lang="en-US" sz="2000" b="0" i="0" dirty="0">
            <a:latin typeface="Helvetica Neue Medium"/>
            <a:cs typeface="Helvetica Neue Medium"/>
          </a:endParaRPr>
        </a:p>
      </dgm:t>
    </dgm:pt>
    <dgm:pt modelId="{4C1799F5-1E2D-3248-8169-63A86A46A331}" type="parTrans" cxnId="{2C6A7FCA-C16C-4943-903F-AC6696840B56}">
      <dgm:prSet/>
      <dgm:spPr>
        <a:ln>
          <a:solidFill>
            <a:schemeClr val="accent6"/>
          </a:solidFill>
        </a:ln>
      </dgm:spPr>
      <dgm:t>
        <a:bodyPr/>
        <a:lstStyle/>
        <a:p>
          <a:endParaRPr lang="en-US"/>
        </a:p>
      </dgm:t>
    </dgm:pt>
    <dgm:pt modelId="{9179AFCB-403A-CF4F-9095-ED9AB55CDBDB}" type="sibTrans" cxnId="{2C6A7FCA-C16C-4943-903F-AC6696840B56}">
      <dgm:prSet/>
      <dgm:spPr/>
      <dgm:t>
        <a:bodyPr/>
        <a:lstStyle/>
        <a:p>
          <a:endParaRPr lang="en-US"/>
        </a:p>
      </dgm:t>
    </dgm:pt>
    <dgm:pt modelId="{81EC796D-6565-2340-9741-7B460B7243D6}">
      <dgm:prSet custT="1"/>
      <dgm:spPr>
        <a:solidFill>
          <a:schemeClr val="accent2"/>
        </a:solidFill>
      </dgm:spPr>
      <dgm:t>
        <a:bodyPr/>
        <a:lstStyle/>
        <a:p>
          <a:r>
            <a:rPr lang="en-US" sz="2000" b="0" i="0" dirty="0" smtClean="0">
              <a:latin typeface="Helvetica Neue Medium"/>
              <a:cs typeface="Helvetica Neue Medium"/>
            </a:rPr>
            <a:t>Genomics</a:t>
          </a:r>
          <a:endParaRPr lang="en-US" sz="2000" b="0" i="0" dirty="0">
            <a:latin typeface="Helvetica Neue Medium"/>
            <a:cs typeface="Helvetica Neue Medium"/>
          </a:endParaRPr>
        </a:p>
      </dgm:t>
    </dgm:pt>
    <dgm:pt modelId="{87C3634E-8292-8C41-800E-3E51679BB28A}" type="parTrans" cxnId="{17BA9034-6AC2-8E4F-B7C6-8DF60A00F315}">
      <dgm:prSet/>
      <dgm:spPr>
        <a:ln>
          <a:solidFill>
            <a:schemeClr val="accent6"/>
          </a:solidFill>
        </a:ln>
      </dgm:spPr>
      <dgm:t>
        <a:bodyPr/>
        <a:lstStyle/>
        <a:p>
          <a:endParaRPr lang="en-US"/>
        </a:p>
      </dgm:t>
    </dgm:pt>
    <dgm:pt modelId="{181AFCFB-0A91-DA49-B998-73F57F93A428}" type="sibTrans" cxnId="{17BA9034-6AC2-8E4F-B7C6-8DF60A00F315}">
      <dgm:prSet/>
      <dgm:spPr/>
      <dgm:t>
        <a:bodyPr/>
        <a:lstStyle/>
        <a:p>
          <a:endParaRPr lang="en-US"/>
        </a:p>
      </dgm:t>
    </dgm:pt>
    <dgm:pt modelId="{B71336A5-2BB8-1948-81E8-9490D3FA1F22}">
      <dgm:prSet custT="1"/>
      <dgm:spPr>
        <a:solidFill>
          <a:schemeClr val="accent2"/>
        </a:solidFill>
      </dgm:spPr>
      <dgm:t>
        <a:bodyPr/>
        <a:lstStyle/>
        <a:p>
          <a:r>
            <a:rPr lang="en-US" sz="2000" b="0" i="0" dirty="0" smtClean="0">
              <a:latin typeface="Helvetica Neue Medium"/>
              <a:cs typeface="Helvetica Neue Medium"/>
            </a:rPr>
            <a:t>Proteomics</a:t>
          </a:r>
          <a:endParaRPr lang="en-US" sz="2000" b="0" i="0" dirty="0">
            <a:latin typeface="Helvetica Neue Medium"/>
            <a:cs typeface="Helvetica Neue Medium"/>
          </a:endParaRPr>
        </a:p>
      </dgm:t>
    </dgm:pt>
    <dgm:pt modelId="{CCFEFE5E-1F81-714C-B6A6-D186B2EE0028}" type="parTrans" cxnId="{960C381D-E120-C345-8A92-C988C386EC8D}">
      <dgm:prSet/>
      <dgm:spPr>
        <a:ln>
          <a:solidFill>
            <a:schemeClr val="accent6"/>
          </a:solidFill>
        </a:ln>
      </dgm:spPr>
      <dgm:t>
        <a:bodyPr/>
        <a:lstStyle/>
        <a:p>
          <a:endParaRPr lang="en-US"/>
        </a:p>
      </dgm:t>
    </dgm:pt>
    <dgm:pt modelId="{90C510EA-5D9A-DC45-888D-B9352A606FBD}" type="sibTrans" cxnId="{960C381D-E120-C345-8A92-C988C386EC8D}">
      <dgm:prSet/>
      <dgm:spPr/>
      <dgm:t>
        <a:bodyPr/>
        <a:lstStyle/>
        <a:p>
          <a:endParaRPr lang="en-US"/>
        </a:p>
      </dgm:t>
    </dgm:pt>
    <dgm:pt modelId="{A3E1C06A-7562-604A-B7BA-86B7373778A4}" type="pres">
      <dgm:prSet presAssocID="{D52A037E-7652-1E47-90A7-99BC2B652073}" presName="hierChild1" presStyleCnt="0">
        <dgm:presLayoutVars>
          <dgm:orgChart val="1"/>
          <dgm:chPref val="1"/>
          <dgm:dir/>
          <dgm:animOne val="branch"/>
          <dgm:animLvl val="lvl"/>
          <dgm:resizeHandles/>
        </dgm:presLayoutVars>
      </dgm:prSet>
      <dgm:spPr/>
      <dgm:t>
        <a:bodyPr/>
        <a:lstStyle/>
        <a:p>
          <a:endParaRPr lang="en-US"/>
        </a:p>
      </dgm:t>
    </dgm:pt>
    <dgm:pt modelId="{2226FFAA-8843-2F42-897E-62C4C5ED5957}" type="pres">
      <dgm:prSet presAssocID="{B4282506-8CFF-E440-A03A-CDE6F5BBBC32}" presName="hierRoot1" presStyleCnt="0">
        <dgm:presLayoutVars>
          <dgm:hierBranch val="init"/>
        </dgm:presLayoutVars>
      </dgm:prSet>
      <dgm:spPr/>
    </dgm:pt>
    <dgm:pt modelId="{B4E0814C-68AD-9B4A-A494-23C18F628884}" type="pres">
      <dgm:prSet presAssocID="{B4282506-8CFF-E440-A03A-CDE6F5BBBC32}" presName="rootComposite1" presStyleCnt="0"/>
      <dgm:spPr/>
    </dgm:pt>
    <dgm:pt modelId="{F5FE13E1-5455-E44E-8B8D-4EBB09FF3DF3}" type="pres">
      <dgm:prSet presAssocID="{B4282506-8CFF-E440-A03A-CDE6F5BBBC32}" presName="rootText1" presStyleLbl="node0" presStyleIdx="0" presStyleCnt="1" custScaleX="110274" custLinFactNeighborX="-9491">
        <dgm:presLayoutVars>
          <dgm:chPref val="3"/>
        </dgm:presLayoutVars>
      </dgm:prSet>
      <dgm:spPr/>
      <dgm:t>
        <a:bodyPr/>
        <a:lstStyle/>
        <a:p>
          <a:endParaRPr lang="en-US"/>
        </a:p>
      </dgm:t>
    </dgm:pt>
    <dgm:pt modelId="{E7FEBF71-208C-214E-BC3E-ADF2B1BF7461}" type="pres">
      <dgm:prSet presAssocID="{B4282506-8CFF-E440-A03A-CDE6F5BBBC32}" presName="rootConnector1" presStyleLbl="node1" presStyleIdx="0" presStyleCnt="0"/>
      <dgm:spPr/>
      <dgm:t>
        <a:bodyPr/>
        <a:lstStyle/>
        <a:p>
          <a:endParaRPr lang="en-US"/>
        </a:p>
      </dgm:t>
    </dgm:pt>
    <dgm:pt modelId="{F329E105-2D79-4C41-A965-8A5D4F5794EC}" type="pres">
      <dgm:prSet presAssocID="{B4282506-8CFF-E440-A03A-CDE6F5BBBC32}" presName="hierChild2" presStyleCnt="0"/>
      <dgm:spPr/>
    </dgm:pt>
    <dgm:pt modelId="{E41A2351-0FAB-804C-9766-6FD78F7A10D7}" type="pres">
      <dgm:prSet presAssocID="{29179CF5-510F-7C4E-B231-B749825727DB}" presName="Name64" presStyleLbl="parChTrans1D2" presStyleIdx="0" presStyleCnt="2"/>
      <dgm:spPr/>
      <dgm:t>
        <a:bodyPr/>
        <a:lstStyle/>
        <a:p>
          <a:endParaRPr lang="en-US"/>
        </a:p>
      </dgm:t>
    </dgm:pt>
    <dgm:pt modelId="{9A420F9A-5C82-0B47-876B-74C9078E43F1}" type="pres">
      <dgm:prSet presAssocID="{0732C986-C88B-784F-9885-DBFEC954BB1E}" presName="hierRoot2" presStyleCnt="0">
        <dgm:presLayoutVars>
          <dgm:hierBranch val="init"/>
        </dgm:presLayoutVars>
      </dgm:prSet>
      <dgm:spPr/>
    </dgm:pt>
    <dgm:pt modelId="{B6FAF303-095C-DA49-8128-193E074AAE1F}" type="pres">
      <dgm:prSet presAssocID="{0732C986-C88B-784F-9885-DBFEC954BB1E}" presName="rootComposite" presStyleCnt="0"/>
      <dgm:spPr/>
    </dgm:pt>
    <dgm:pt modelId="{52D3650B-8CE5-8C4C-8499-FF10F64FF179}" type="pres">
      <dgm:prSet presAssocID="{0732C986-C88B-784F-9885-DBFEC954BB1E}" presName="rootText" presStyleLbl="node2" presStyleIdx="0" presStyleCnt="2" custScaleX="84528" custLinFactNeighborX="-9491">
        <dgm:presLayoutVars>
          <dgm:chPref val="3"/>
        </dgm:presLayoutVars>
      </dgm:prSet>
      <dgm:spPr/>
      <dgm:t>
        <a:bodyPr/>
        <a:lstStyle/>
        <a:p>
          <a:endParaRPr lang="en-US"/>
        </a:p>
      </dgm:t>
    </dgm:pt>
    <dgm:pt modelId="{755C5379-E329-BD40-A1BF-6B57526F45C2}" type="pres">
      <dgm:prSet presAssocID="{0732C986-C88B-784F-9885-DBFEC954BB1E}" presName="rootConnector" presStyleLbl="node2" presStyleIdx="0" presStyleCnt="2"/>
      <dgm:spPr/>
      <dgm:t>
        <a:bodyPr/>
        <a:lstStyle/>
        <a:p>
          <a:endParaRPr lang="en-US"/>
        </a:p>
      </dgm:t>
    </dgm:pt>
    <dgm:pt modelId="{45DC4E47-BDE4-484F-882D-28206C648868}" type="pres">
      <dgm:prSet presAssocID="{0732C986-C88B-784F-9885-DBFEC954BB1E}" presName="hierChild4" presStyleCnt="0"/>
      <dgm:spPr/>
    </dgm:pt>
    <dgm:pt modelId="{81B41637-CE03-BA4C-B441-0602CEF6558C}" type="pres">
      <dgm:prSet presAssocID="{DA871D74-2467-9549-92AB-2E7A1C518667}" presName="Name64" presStyleLbl="parChTrans1D3" presStyleIdx="0" presStyleCnt="6"/>
      <dgm:spPr/>
      <dgm:t>
        <a:bodyPr/>
        <a:lstStyle/>
        <a:p>
          <a:endParaRPr lang="en-US"/>
        </a:p>
      </dgm:t>
    </dgm:pt>
    <dgm:pt modelId="{8D3B2389-F8D0-0D4A-90A8-244F86688BAD}" type="pres">
      <dgm:prSet presAssocID="{842865CC-A3EC-BD45-A648-E35D97E798EB}" presName="hierRoot2" presStyleCnt="0">
        <dgm:presLayoutVars>
          <dgm:hierBranch val="init"/>
        </dgm:presLayoutVars>
      </dgm:prSet>
      <dgm:spPr/>
    </dgm:pt>
    <dgm:pt modelId="{537A0FD7-F9B3-DD42-BABC-4BEA15C3B554}" type="pres">
      <dgm:prSet presAssocID="{842865CC-A3EC-BD45-A648-E35D97E798EB}" presName="rootComposite" presStyleCnt="0"/>
      <dgm:spPr/>
    </dgm:pt>
    <dgm:pt modelId="{2BCBA878-C3CA-7A4E-A0AD-B8A90027DD5E}" type="pres">
      <dgm:prSet presAssocID="{842865CC-A3EC-BD45-A648-E35D97E798EB}" presName="rootText" presStyleLbl="node3" presStyleIdx="0" presStyleCnt="6" custScaleX="116390" custLinFactNeighborX="-9491">
        <dgm:presLayoutVars>
          <dgm:chPref val="3"/>
        </dgm:presLayoutVars>
      </dgm:prSet>
      <dgm:spPr/>
      <dgm:t>
        <a:bodyPr/>
        <a:lstStyle/>
        <a:p>
          <a:endParaRPr lang="en-US"/>
        </a:p>
      </dgm:t>
    </dgm:pt>
    <dgm:pt modelId="{380675E7-1972-4A49-9249-60C774260D1B}" type="pres">
      <dgm:prSet presAssocID="{842865CC-A3EC-BD45-A648-E35D97E798EB}" presName="rootConnector" presStyleLbl="node3" presStyleIdx="0" presStyleCnt="6"/>
      <dgm:spPr/>
      <dgm:t>
        <a:bodyPr/>
        <a:lstStyle/>
        <a:p>
          <a:endParaRPr lang="en-US"/>
        </a:p>
      </dgm:t>
    </dgm:pt>
    <dgm:pt modelId="{43ACFF84-983E-0B4E-90F2-3E9975520CCD}" type="pres">
      <dgm:prSet presAssocID="{842865CC-A3EC-BD45-A648-E35D97E798EB}" presName="hierChild4" presStyleCnt="0"/>
      <dgm:spPr/>
    </dgm:pt>
    <dgm:pt modelId="{002D8989-A5D2-B147-BAB9-0106D5CC32C2}" type="pres">
      <dgm:prSet presAssocID="{842865CC-A3EC-BD45-A648-E35D97E798EB}" presName="hierChild5" presStyleCnt="0"/>
      <dgm:spPr/>
    </dgm:pt>
    <dgm:pt modelId="{3C63FB9B-36D1-6749-8DDC-66E8C7253567}" type="pres">
      <dgm:prSet presAssocID="{4C1799F5-1E2D-3248-8169-63A86A46A331}" presName="Name64" presStyleLbl="parChTrans1D3" presStyleIdx="1" presStyleCnt="6"/>
      <dgm:spPr/>
      <dgm:t>
        <a:bodyPr/>
        <a:lstStyle/>
        <a:p>
          <a:endParaRPr lang="en-US"/>
        </a:p>
      </dgm:t>
    </dgm:pt>
    <dgm:pt modelId="{08EAF5FC-9D1D-494B-9B4A-BF0253ADC0D7}" type="pres">
      <dgm:prSet presAssocID="{B01C0F9A-7872-4542-99EF-11FE94A52533}" presName="hierRoot2" presStyleCnt="0">
        <dgm:presLayoutVars>
          <dgm:hierBranch val="init"/>
        </dgm:presLayoutVars>
      </dgm:prSet>
      <dgm:spPr/>
    </dgm:pt>
    <dgm:pt modelId="{4E68A72B-A091-DA42-9B98-5B38011C9D18}" type="pres">
      <dgm:prSet presAssocID="{B01C0F9A-7872-4542-99EF-11FE94A52533}" presName="rootComposite" presStyleCnt="0"/>
      <dgm:spPr/>
    </dgm:pt>
    <dgm:pt modelId="{2B03E671-6674-4A47-A151-E6BC5ED658A1}" type="pres">
      <dgm:prSet presAssocID="{B01C0F9A-7872-4542-99EF-11FE94A52533}" presName="rootText" presStyleLbl="node3" presStyleIdx="1" presStyleCnt="6" custScaleX="116390" custLinFactNeighborX="-9491">
        <dgm:presLayoutVars>
          <dgm:chPref val="3"/>
        </dgm:presLayoutVars>
      </dgm:prSet>
      <dgm:spPr/>
      <dgm:t>
        <a:bodyPr/>
        <a:lstStyle/>
        <a:p>
          <a:endParaRPr lang="en-US"/>
        </a:p>
      </dgm:t>
    </dgm:pt>
    <dgm:pt modelId="{9AF9658E-23AB-D44E-9FA7-CFC40DF98317}" type="pres">
      <dgm:prSet presAssocID="{B01C0F9A-7872-4542-99EF-11FE94A52533}" presName="rootConnector" presStyleLbl="node3" presStyleIdx="1" presStyleCnt="6"/>
      <dgm:spPr/>
      <dgm:t>
        <a:bodyPr/>
        <a:lstStyle/>
        <a:p>
          <a:endParaRPr lang="en-US"/>
        </a:p>
      </dgm:t>
    </dgm:pt>
    <dgm:pt modelId="{CB8802A1-57E4-0241-BA58-9A4120342C5B}" type="pres">
      <dgm:prSet presAssocID="{B01C0F9A-7872-4542-99EF-11FE94A52533}" presName="hierChild4" presStyleCnt="0"/>
      <dgm:spPr/>
    </dgm:pt>
    <dgm:pt modelId="{C93810FE-E212-9E4C-A00B-0EE19897DF5B}" type="pres">
      <dgm:prSet presAssocID="{B01C0F9A-7872-4542-99EF-11FE94A52533}" presName="hierChild5" presStyleCnt="0"/>
      <dgm:spPr/>
    </dgm:pt>
    <dgm:pt modelId="{8EA6BEA5-B141-2744-B174-408556A78AEB}" type="pres">
      <dgm:prSet presAssocID="{87C3634E-8292-8C41-800E-3E51679BB28A}" presName="Name64" presStyleLbl="parChTrans1D3" presStyleIdx="2" presStyleCnt="6"/>
      <dgm:spPr/>
      <dgm:t>
        <a:bodyPr/>
        <a:lstStyle/>
        <a:p>
          <a:endParaRPr lang="en-US"/>
        </a:p>
      </dgm:t>
    </dgm:pt>
    <dgm:pt modelId="{C9841974-1000-A44F-8D94-68952CEAB9E2}" type="pres">
      <dgm:prSet presAssocID="{81EC796D-6565-2340-9741-7B460B7243D6}" presName="hierRoot2" presStyleCnt="0">
        <dgm:presLayoutVars>
          <dgm:hierBranch val="init"/>
        </dgm:presLayoutVars>
      </dgm:prSet>
      <dgm:spPr/>
    </dgm:pt>
    <dgm:pt modelId="{66DAC521-E812-1547-9F86-FA71C4E7FCBE}" type="pres">
      <dgm:prSet presAssocID="{81EC796D-6565-2340-9741-7B460B7243D6}" presName="rootComposite" presStyleCnt="0"/>
      <dgm:spPr/>
    </dgm:pt>
    <dgm:pt modelId="{C8FED33B-28AB-AB45-AF37-B387BA8FBB12}" type="pres">
      <dgm:prSet presAssocID="{81EC796D-6565-2340-9741-7B460B7243D6}" presName="rootText" presStyleLbl="node3" presStyleIdx="2" presStyleCnt="6" custScaleX="116390" custLinFactNeighborX="-9491">
        <dgm:presLayoutVars>
          <dgm:chPref val="3"/>
        </dgm:presLayoutVars>
      </dgm:prSet>
      <dgm:spPr/>
      <dgm:t>
        <a:bodyPr/>
        <a:lstStyle/>
        <a:p>
          <a:endParaRPr lang="en-US"/>
        </a:p>
      </dgm:t>
    </dgm:pt>
    <dgm:pt modelId="{BA14A008-6BCC-2D49-A8E2-33D786EB2C93}" type="pres">
      <dgm:prSet presAssocID="{81EC796D-6565-2340-9741-7B460B7243D6}" presName="rootConnector" presStyleLbl="node3" presStyleIdx="2" presStyleCnt="6"/>
      <dgm:spPr/>
      <dgm:t>
        <a:bodyPr/>
        <a:lstStyle/>
        <a:p>
          <a:endParaRPr lang="en-US"/>
        </a:p>
      </dgm:t>
    </dgm:pt>
    <dgm:pt modelId="{0827A0DE-1571-854B-8357-9FF811CAAE6C}" type="pres">
      <dgm:prSet presAssocID="{81EC796D-6565-2340-9741-7B460B7243D6}" presName="hierChild4" presStyleCnt="0"/>
      <dgm:spPr/>
    </dgm:pt>
    <dgm:pt modelId="{B731AB97-C76D-6F4E-AAC3-73893D2ECF9C}" type="pres">
      <dgm:prSet presAssocID="{81EC796D-6565-2340-9741-7B460B7243D6}" presName="hierChild5" presStyleCnt="0"/>
      <dgm:spPr/>
    </dgm:pt>
    <dgm:pt modelId="{D5CF39CA-5A34-194F-860B-529F15273FDB}" type="pres">
      <dgm:prSet presAssocID="{CCFEFE5E-1F81-714C-B6A6-D186B2EE0028}" presName="Name64" presStyleLbl="parChTrans1D3" presStyleIdx="3" presStyleCnt="6"/>
      <dgm:spPr/>
      <dgm:t>
        <a:bodyPr/>
        <a:lstStyle/>
        <a:p>
          <a:endParaRPr lang="en-US"/>
        </a:p>
      </dgm:t>
    </dgm:pt>
    <dgm:pt modelId="{42B91846-B893-8847-84AF-A767AEB155BA}" type="pres">
      <dgm:prSet presAssocID="{B71336A5-2BB8-1948-81E8-9490D3FA1F22}" presName="hierRoot2" presStyleCnt="0">
        <dgm:presLayoutVars>
          <dgm:hierBranch val="init"/>
        </dgm:presLayoutVars>
      </dgm:prSet>
      <dgm:spPr/>
    </dgm:pt>
    <dgm:pt modelId="{F3E2A24A-1EBD-6545-A6DA-33B4FE43DD41}" type="pres">
      <dgm:prSet presAssocID="{B71336A5-2BB8-1948-81E8-9490D3FA1F22}" presName="rootComposite" presStyleCnt="0"/>
      <dgm:spPr/>
    </dgm:pt>
    <dgm:pt modelId="{4AAD32C2-E4F0-CF49-9118-28D1E86914B2}" type="pres">
      <dgm:prSet presAssocID="{B71336A5-2BB8-1948-81E8-9490D3FA1F22}" presName="rootText" presStyleLbl="node3" presStyleIdx="3" presStyleCnt="6" custScaleX="116390" custLinFactNeighborX="-9491">
        <dgm:presLayoutVars>
          <dgm:chPref val="3"/>
        </dgm:presLayoutVars>
      </dgm:prSet>
      <dgm:spPr/>
      <dgm:t>
        <a:bodyPr/>
        <a:lstStyle/>
        <a:p>
          <a:endParaRPr lang="en-US"/>
        </a:p>
      </dgm:t>
    </dgm:pt>
    <dgm:pt modelId="{2182A0A1-C32A-A048-A88A-53FE736CB88A}" type="pres">
      <dgm:prSet presAssocID="{B71336A5-2BB8-1948-81E8-9490D3FA1F22}" presName="rootConnector" presStyleLbl="node3" presStyleIdx="3" presStyleCnt="6"/>
      <dgm:spPr/>
      <dgm:t>
        <a:bodyPr/>
        <a:lstStyle/>
        <a:p>
          <a:endParaRPr lang="en-US"/>
        </a:p>
      </dgm:t>
    </dgm:pt>
    <dgm:pt modelId="{64302A32-BD99-0A47-9120-ED93E5E902CF}" type="pres">
      <dgm:prSet presAssocID="{B71336A5-2BB8-1948-81E8-9490D3FA1F22}" presName="hierChild4" presStyleCnt="0"/>
      <dgm:spPr/>
    </dgm:pt>
    <dgm:pt modelId="{16D62110-62AF-DD49-AF71-C48B460AF2F3}" type="pres">
      <dgm:prSet presAssocID="{B71336A5-2BB8-1948-81E8-9490D3FA1F22}" presName="hierChild5" presStyleCnt="0"/>
      <dgm:spPr/>
    </dgm:pt>
    <dgm:pt modelId="{01BA28C3-CF4E-B84D-82A1-18764AD28417}" type="pres">
      <dgm:prSet presAssocID="{0732C986-C88B-784F-9885-DBFEC954BB1E}" presName="hierChild5" presStyleCnt="0"/>
      <dgm:spPr/>
    </dgm:pt>
    <dgm:pt modelId="{338DE25F-062E-964A-84B5-8D9FE51D2689}" type="pres">
      <dgm:prSet presAssocID="{C4BFA718-DED1-0145-9583-973073520811}" presName="Name64" presStyleLbl="parChTrans1D2" presStyleIdx="1" presStyleCnt="2"/>
      <dgm:spPr/>
      <dgm:t>
        <a:bodyPr/>
        <a:lstStyle/>
        <a:p>
          <a:endParaRPr lang="en-US"/>
        </a:p>
      </dgm:t>
    </dgm:pt>
    <dgm:pt modelId="{BDD303B5-9030-A44E-B0F7-813FD08F2F3F}" type="pres">
      <dgm:prSet presAssocID="{8F43094C-5F73-8945-8306-D453243B3782}" presName="hierRoot2" presStyleCnt="0">
        <dgm:presLayoutVars>
          <dgm:hierBranch val="init"/>
        </dgm:presLayoutVars>
      </dgm:prSet>
      <dgm:spPr/>
    </dgm:pt>
    <dgm:pt modelId="{C9B16A72-0B3A-C541-B883-A1E9A4A12FD9}" type="pres">
      <dgm:prSet presAssocID="{8F43094C-5F73-8945-8306-D453243B3782}" presName="rootComposite" presStyleCnt="0"/>
      <dgm:spPr/>
    </dgm:pt>
    <dgm:pt modelId="{8FD39463-5891-AC47-90FB-3750E9B8DC41}" type="pres">
      <dgm:prSet presAssocID="{8F43094C-5F73-8945-8306-D453243B3782}" presName="rootText" presStyleLbl="node2" presStyleIdx="1" presStyleCnt="2" custScaleX="84528" custLinFactNeighborX="-9491">
        <dgm:presLayoutVars>
          <dgm:chPref val="3"/>
        </dgm:presLayoutVars>
      </dgm:prSet>
      <dgm:spPr/>
      <dgm:t>
        <a:bodyPr/>
        <a:lstStyle/>
        <a:p>
          <a:endParaRPr lang="en-US"/>
        </a:p>
      </dgm:t>
    </dgm:pt>
    <dgm:pt modelId="{B3230675-7556-A04F-BAF5-EAE0B2B5A785}" type="pres">
      <dgm:prSet presAssocID="{8F43094C-5F73-8945-8306-D453243B3782}" presName="rootConnector" presStyleLbl="node2" presStyleIdx="1" presStyleCnt="2"/>
      <dgm:spPr/>
      <dgm:t>
        <a:bodyPr/>
        <a:lstStyle/>
        <a:p>
          <a:endParaRPr lang="en-US"/>
        </a:p>
      </dgm:t>
    </dgm:pt>
    <dgm:pt modelId="{554B499B-B05A-AE49-8C79-4EBCBC19CCB2}" type="pres">
      <dgm:prSet presAssocID="{8F43094C-5F73-8945-8306-D453243B3782}" presName="hierChild4" presStyleCnt="0"/>
      <dgm:spPr/>
    </dgm:pt>
    <dgm:pt modelId="{48B4BDDC-8ED8-BB4B-B552-074BDC615BAD}" type="pres">
      <dgm:prSet presAssocID="{607C954C-3E85-6C41-99F9-50EF58DECF42}" presName="Name64" presStyleLbl="parChTrans1D3" presStyleIdx="4" presStyleCnt="6"/>
      <dgm:spPr/>
      <dgm:t>
        <a:bodyPr/>
        <a:lstStyle/>
        <a:p>
          <a:endParaRPr lang="en-US"/>
        </a:p>
      </dgm:t>
    </dgm:pt>
    <dgm:pt modelId="{198EF5E9-6BD9-164C-82D9-7DD9B5802A7B}" type="pres">
      <dgm:prSet presAssocID="{2AAD731F-C2A8-BC43-BDDA-873E2536D555}" presName="hierRoot2" presStyleCnt="0">
        <dgm:presLayoutVars>
          <dgm:hierBranch val="init"/>
        </dgm:presLayoutVars>
      </dgm:prSet>
      <dgm:spPr/>
    </dgm:pt>
    <dgm:pt modelId="{F97A5F07-7FB5-C141-B0D9-5C92C8C3379F}" type="pres">
      <dgm:prSet presAssocID="{2AAD731F-C2A8-BC43-BDDA-873E2536D555}" presName="rootComposite" presStyleCnt="0"/>
      <dgm:spPr/>
    </dgm:pt>
    <dgm:pt modelId="{14B30A47-C5BC-B646-B8A0-35466B4F8A2C}" type="pres">
      <dgm:prSet presAssocID="{2AAD731F-C2A8-BC43-BDDA-873E2536D555}" presName="rootText" presStyleLbl="node3" presStyleIdx="4" presStyleCnt="6" custScaleX="116390" custLinFactNeighborX="-9491">
        <dgm:presLayoutVars>
          <dgm:chPref val="3"/>
        </dgm:presLayoutVars>
      </dgm:prSet>
      <dgm:spPr/>
      <dgm:t>
        <a:bodyPr/>
        <a:lstStyle/>
        <a:p>
          <a:endParaRPr lang="en-US"/>
        </a:p>
      </dgm:t>
    </dgm:pt>
    <dgm:pt modelId="{2FF95377-DF98-C641-9E22-18032362DDF4}" type="pres">
      <dgm:prSet presAssocID="{2AAD731F-C2A8-BC43-BDDA-873E2536D555}" presName="rootConnector" presStyleLbl="node3" presStyleIdx="4" presStyleCnt="6"/>
      <dgm:spPr/>
      <dgm:t>
        <a:bodyPr/>
        <a:lstStyle/>
        <a:p>
          <a:endParaRPr lang="en-US"/>
        </a:p>
      </dgm:t>
    </dgm:pt>
    <dgm:pt modelId="{57B8E67E-BA61-4A47-8EDF-92084F5A73FB}" type="pres">
      <dgm:prSet presAssocID="{2AAD731F-C2A8-BC43-BDDA-873E2536D555}" presName="hierChild4" presStyleCnt="0"/>
      <dgm:spPr/>
    </dgm:pt>
    <dgm:pt modelId="{8A99F269-2938-D74C-AF3F-E57F81A32A33}" type="pres">
      <dgm:prSet presAssocID="{2AAD731F-C2A8-BC43-BDDA-873E2536D555}" presName="hierChild5" presStyleCnt="0"/>
      <dgm:spPr/>
    </dgm:pt>
    <dgm:pt modelId="{F88AA012-2708-6547-8C16-C6B8EFD006E5}" type="pres">
      <dgm:prSet presAssocID="{FCBC7A33-2DC9-CA47-8A2F-14A5089C8D48}" presName="Name64" presStyleLbl="parChTrans1D3" presStyleIdx="5" presStyleCnt="6"/>
      <dgm:spPr/>
      <dgm:t>
        <a:bodyPr/>
        <a:lstStyle/>
        <a:p>
          <a:endParaRPr lang="en-US"/>
        </a:p>
      </dgm:t>
    </dgm:pt>
    <dgm:pt modelId="{AAA37CA1-DAD9-B34D-B1DD-96561AF4061C}" type="pres">
      <dgm:prSet presAssocID="{4C4323CC-B3E5-9743-A3C3-F4E13F6FA87D}" presName="hierRoot2" presStyleCnt="0">
        <dgm:presLayoutVars>
          <dgm:hierBranch val="init"/>
        </dgm:presLayoutVars>
      </dgm:prSet>
      <dgm:spPr/>
    </dgm:pt>
    <dgm:pt modelId="{CA53FE83-8844-B14F-A953-F70C3C82C12C}" type="pres">
      <dgm:prSet presAssocID="{4C4323CC-B3E5-9743-A3C3-F4E13F6FA87D}" presName="rootComposite" presStyleCnt="0"/>
      <dgm:spPr/>
    </dgm:pt>
    <dgm:pt modelId="{D00DA505-692F-F747-9B8A-8EE2ADCF6BBF}" type="pres">
      <dgm:prSet presAssocID="{4C4323CC-B3E5-9743-A3C3-F4E13F6FA87D}" presName="rootText" presStyleLbl="node3" presStyleIdx="5" presStyleCnt="6" custScaleX="116390" custLinFactNeighborX="-9491">
        <dgm:presLayoutVars>
          <dgm:chPref val="3"/>
        </dgm:presLayoutVars>
      </dgm:prSet>
      <dgm:spPr/>
      <dgm:t>
        <a:bodyPr/>
        <a:lstStyle/>
        <a:p>
          <a:endParaRPr lang="en-US"/>
        </a:p>
      </dgm:t>
    </dgm:pt>
    <dgm:pt modelId="{D506AD66-8031-A34D-804C-367F636D2439}" type="pres">
      <dgm:prSet presAssocID="{4C4323CC-B3E5-9743-A3C3-F4E13F6FA87D}" presName="rootConnector" presStyleLbl="node3" presStyleIdx="5" presStyleCnt="6"/>
      <dgm:spPr/>
      <dgm:t>
        <a:bodyPr/>
        <a:lstStyle/>
        <a:p>
          <a:endParaRPr lang="en-US"/>
        </a:p>
      </dgm:t>
    </dgm:pt>
    <dgm:pt modelId="{D6774554-E93C-F340-9BFC-B1306C27F8D0}" type="pres">
      <dgm:prSet presAssocID="{4C4323CC-B3E5-9743-A3C3-F4E13F6FA87D}" presName="hierChild4" presStyleCnt="0"/>
      <dgm:spPr/>
    </dgm:pt>
    <dgm:pt modelId="{FEE8A20E-E680-D147-9032-8031981222D6}" type="pres">
      <dgm:prSet presAssocID="{4C4323CC-B3E5-9743-A3C3-F4E13F6FA87D}" presName="hierChild5" presStyleCnt="0"/>
      <dgm:spPr/>
    </dgm:pt>
    <dgm:pt modelId="{F6394238-01DE-6D42-96D0-54EA414146CF}" type="pres">
      <dgm:prSet presAssocID="{8F43094C-5F73-8945-8306-D453243B3782}" presName="hierChild5" presStyleCnt="0"/>
      <dgm:spPr/>
    </dgm:pt>
    <dgm:pt modelId="{BE608AC0-7073-6940-9B82-58D238FBB953}" type="pres">
      <dgm:prSet presAssocID="{B4282506-8CFF-E440-A03A-CDE6F5BBBC32}" presName="hierChild3" presStyleCnt="0"/>
      <dgm:spPr/>
    </dgm:pt>
  </dgm:ptLst>
  <dgm:cxnLst>
    <dgm:cxn modelId="{96A3E17D-F83A-1B4D-917A-653D91D8C5C2}" srcId="{0732C986-C88B-784F-9885-DBFEC954BB1E}" destId="{842865CC-A3EC-BD45-A648-E35D97E798EB}" srcOrd="0" destOrd="0" parTransId="{DA871D74-2467-9549-92AB-2E7A1C518667}" sibTransId="{C0153228-1493-8F40-A955-1BD9202A6790}"/>
    <dgm:cxn modelId="{FD982253-C137-5E43-A40B-0B19BD7CF438}" type="presOf" srcId="{B01C0F9A-7872-4542-99EF-11FE94A52533}" destId="{9AF9658E-23AB-D44E-9FA7-CFC40DF98317}" srcOrd="1" destOrd="0" presId="urn:microsoft.com/office/officeart/2009/3/layout/HorizontalOrganizationChart"/>
    <dgm:cxn modelId="{2CDF8963-2EDA-4140-8AB0-6A2D01D998B9}" type="presOf" srcId="{B4282506-8CFF-E440-A03A-CDE6F5BBBC32}" destId="{F5FE13E1-5455-E44E-8B8D-4EBB09FF3DF3}" srcOrd="0" destOrd="0" presId="urn:microsoft.com/office/officeart/2009/3/layout/HorizontalOrganizationChart"/>
    <dgm:cxn modelId="{FB2C9B5F-8171-1746-8FC5-D6BAC4B3A981}" type="presOf" srcId="{81EC796D-6565-2340-9741-7B460B7243D6}" destId="{C8FED33B-28AB-AB45-AF37-B387BA8FBB12}" srcOrd="0" destOrd="0" presId="urn:microsoft.com/office/officeart/2009/3/layout/HorizontalOrganizationChart"/>
    <dgm:cxn modelId="{8E636DF7-D15F-474F-888D-4F4A53706855}" srcId="{D52A037E-7652-1E47-90A7-99BC2B652073}" destId="{B4282506-8CFF-E440-A03A-CDE6F5BBBC32}" srcOrd="0" destOrd="0" parTransId="{39564D55-6C1B-ED48-B69B-4D51EA7BD09D}" sibTransId="{26BEDC69-1446-7C4A-AE10-B77E2D06A3F7}"/>
    <dgm:cxn modelId="{F6DA94C6-9A1B-A142-955C-7766EFF864F6}" type="presOf" srcId="{B01C0F9A-7872-4542-99EF-11FE94A52533}" destId="{2B03E671-6674-4A47-A151-E6BC5ED658A1}" srcOrd="0" destOrd="0" presId="urn:microsoft.com/office/officeart/2009/3/layout/HorizontalOrganizationChart"/>
    <dgm:cxn modelId="{2ACD489D-AE40-E241-A0F3-B3D21C228992}" type="presOf" srcId="{B4282506-8CFF-E440-A03A-CDE6F5BBBC32}" destId="{E7FEBF71-208C-214E-BC3E-ADF2B1BF7461}" srcOrd="1" destOrd="0" presId="urn:microsoft.com/office/officeart/2009/3/layout/HorizontalOrganizationChart"/>
    <dgm:cxn modelId="{75476956-B539-3148-A519-E1E9C19D2D62}" type="presOf" srcId="{B71336A5-2BB8-1948-81E8-9490D3FA1F22}" destId="{4AAD32C2-E4F0-CF49-9118-28D1E86914B2}" srcOrd="0" destOrd="0" presId="urn:microsoft.com/office/officeart/2009/3/layout/HorizontalOrganizationChart"/>
    <dgm:cxn modelId="{2C6A7FCA-C16C-4943-903F-AC6696840B56}" srcId="{0732C986-C88B-784F-9885-DBFEC954BB1E}" destId="{B01C0F9A-7872-4542-99EF-11FE94A52533}" srcOrd="1" destOrd="0" parTransId="{4C1799F5-1E2D-3248-8169-63A86A46A331}" sibTransId="{9179AFCB-403A-CF4F-9095-ED9AB55CDBDB}"/>
    <dgm:cxn modelId="{046A3C58-32B7-004A-B790-98BAC12045D0}" type="presOf" srcId="{8F43094C-5F73-8945-8306-D453243B3782}" destId="{B3230675-7556-A04F-BAF5-EAE0B2B5A785}" srcOrd="1" destOrd="0" presId="urn:microsoft.com/office/officeart/2009/3/layout/HorizontalOrganizationChart"/>
    <dgm:cxn modelId="{21C6A2AC-8CEB-204F-A5AB-73452D40B132}" srcId="{8F43094C-5F73-8945-8306-D453243B3782}" destId="{2AAD731F-C2A8-BC43-BDDA-873E2536D555}" srcOrd="0" destOrd="0" parTransId="{607C954C-3E85-6C41-99F9-50EF58DECF42}" sibTransId="{BD7B88A4-7595-AC47-B515-785CF934F818}"/>
    <dgm:cxn modelId="{CA972435-26A0-804C-99E2-C4EEE491913D}" type="presOf" srcId="{FCBC7A33-2DC9-CA47-8A2F-14A5089C8D48}" destId="{F88AA012-2708-6547-8C16-C6B8EFD006E5}" srcOrd="0" destOrd="0" presId="urn:microsoft.com/office/officeart/2009/3/layout/HorizontalOrganizationChart"/>
    <dgm:cxn modelId="{CFCFD97B-0A00-4545-B217-47D180849CBB}" type="presOf" srcId="{607C954C-3E85-6C41-99F9-50EF58DECF42}" destId="{48B4BDDC-8ED8-BB4B-B552-074BDC615BAD}" srcOrd="0" destOrd="0" presId="urn:microsoft.com/office/officeart/2009/3/layout/HorizontalOrganizationChart"/>
    <dgm:cxn modelId="{FF16944B-18DE-A64D-99A6-FE315841A72E}" type="presOf" srcId="{0732C986-C88B-784F-9885-DBFEC954BB1E}" destId="{52D3650B-8CE5-8C4C-8499-FF10F64FF179}" srcOrd="0" destOrd="0" presId="urn:microsoft.com/office/officeart/2009/3/layout/HorizontalOrganizationChart"/>
    <dgm:cxn modelId="{330234BB-2CDD-4E43-B803-EF3B746E54EC}" srcId="{8F43094C-5F73-8945-8306-D453243B3782}" destId="{4C4323CC-B3E5-9743-A3C3-F4E13F6FA87D}" srcOrd="1" destOrd="0" parTransId="{FCBC7A33-2DC9-CA47-8A2F-14A5089C8D48}" sibTransId="{8087D798-80E4-1145-93B3-62773D555C83}"/>
    <dgm:cxn modelId="{B115685C-37FC-724D-B621-33F0E494F89E}" type="presOf" srcId="{81EC796D-6565-2340-9741-7B460B7243D6}" destId="{BA14A008-6BCC-2D49-A8E2-33D786EB2C93}" srcOrd="1" destOrd="0" presId="urn:microsoft.com/office/officeart/2009/3/layout/HorizontalOrganizationChart"/>
    <dgm:cxn modelId="{9A98D7FF-BD6E-2644-81CB-9A09EC3B0522}" type="presOf" srcId="{842865CC-A3EC-BD45-A648-E35D97E798EB}" destId="{2BCBA878-C3CA-7A4E-A0AD-B8A90027DD5E}" srcOrd="0" destOrd="0" presId="urn:microsoft.com/office/officeart/2009/3/layout/HorizontalOrganizationChart"/>
    <dgm:cxn modelId="{3DD07380-A5BF-A946-95C7-5BD2E5C8C685}" type="presOf" srcId="{DA871D74-2467-9549-92AB-2E7A1C518667}" destId="{81B41637-CE03-BA4C-B441-0602CEF6558C}" srcOrd="0" destOrd="0" presId="urn:microsoft.com/office/officeart/2009/3/layout/HorizontalOrganizationChart"/>
    <dgm:cxn modelId="{9081F9C5-BF7B-984A-901F-813A5170DAE7}" type="presOf" srcId="{4C1799F5-1E2D-3248-8169-63A86A46A331}" destId="{3C63FB9B-36D1-6749-8DDC-66E8C7253567}" srcOrd="0" destOrd="0" presId="urn:microsoft.com/office/officeart/2009/3/layout/HorizontalOrganizationChart"/>
    <dgm:cxn modelId="{8C31DCAB-EC1D-0C44-8988-661175DD1622}" type="presOf" srcId="{4C4323CC-B3E5-9743-A3C3-F4E13F6FA87D}" destId="{D00DA505-692F-F747-9B8A-8EE2ADCF6BBF}" srcOrd="0" destOrd="0" presId="urn:microsoft.com/office/officeart/2009/3/layout/HorizontalOrganizationChart"/>
    <dgm:cxn modelId="{2D39EDD3-92BF-6B4C-9F35-10930DF07606}" type="presOf" srcId="{0732C986-C88B-784F-9885-DBFEC954BB1E}" destId="{755C5379-E329-BD40-A1BF-6B57526F45C2}" srcOrd="1" destOrd="0" presId="urn:microsoft.com/office/officeart/2009/3/layout/HorizontalOrganizationChart"/>
    <dgm:cxn modelId="{D4140B8C-E022-AF46-8701-E81E7780ED17}" type="presOf" srcId="{87C3634E-8292-8C41-800E-3E51679BB28A}" destId="{8EA6BEA5-B141-2744-B174-408556A78AEB}" srcOrd="0" destOrd="0" presId="urn:microsoft.com/office/officeart/2009/3/layout/HorizontalOrganizationChart"/>
    <dgm:cxn modelId="{1B43F9A5-4E6F-EC48-9933-8B9A64A86DAB}" srcId="{B4282506-8CFF-E440-A03A-CDE6F5BBBC32}" destId="{0732C986-C88B-784F-9885-DBFEC954BB1E}" srcOrd="0" destOrd="0" parTransId="{29179CF5-510F-7C4E-B231-B749825727DB}" sibTransId="{842F2756-7B1B-754B-B110-9CEB6FCB7D60}"/>
    <dgm:cxn modelId="{B4CE3F7F-5F3B-3D41-A5BB-1A2BB692243C}" type="presOf" srcId="{B71336A5-2BB8-1948-81E8-9490D3FA1F22}" destId="{2182A0A1-C32A-A048-A88A-53FE736CB88A}" srcOrd="1" destOrd="0" presId="urn:microsoft.com/office/officeart/2009/3/layout/HorizontalOrganizationChart"/>
    <dgm:cxn modelId="{68499D00-5520-4C4D-BBB1-5C1D37D4941B}" srcId="{B4282506-8CFF-E440-A03A-CDE6F5BBBC32}" destId="{8F43094C-5F73-8945-8306-D453243B3782}" srcOrd="1" destOrd="0" parTransId="{C4BFA718-DED1-0145-9583-973073520811}" sibTransId="{D309859B-8290-894E-A8EF-A7B0B425DBFA}"/>
    <dgm:cxn modelId="{167B27E0-33F7-CE42-911E-C0DA0FF5AB6D}" type="presOf" srcId="{CCFEFE5E-1F81-714C-B6A6-D186B2EE0028}" destId="{D5CF39CA-5A34-194F-860B-529F15273FDB}" srcOrd="0" destOrd="0" presId="urn:microsoft.com/office/officeart/2009/3/layout/HorizontalOrganizationChart"/>
    <dgm:cxn modelId="{FC773E6E-08D1-494E-BD39-46BF0AB99070}" type="presOf" srcId="{29179CF5-510F-7C4E-B231-B749825727DB}" destId="{E41A2351-0FAB-804C-9766-6FD78F7A10D7}" srcOrd="0" destOrd="0" presId="urn:microsoft.com/office/officeart/2009/3/layout/HorizontalOrganizationChart"/>
    <dgm:cxn modelId="{960C381D-E120-C345-8A92-C988C386EC8D}" srcId="{0732C986-C88B-784F-9885-DBFEC954BB1E}" destId="{B71336A5-2BB8-1948-81E8-9490D3FA1F22}" srcOrd="3" destOrd="0" parTransId="{CCFEFE5E-1F81-714C-B6A6-D186B2EE0028}" sibTransId="{90C510EA-5D9A-DC45-888D-B9352A606FBD}"/>
    <dgm:cxn modelId="{F0D6EDE3-88ED-3344-9650-D55EECAA7488}" type="presOf" srcId="{2AAD731F-C2A8-BC43-BDDA-873E2536D555}" destId="{14B30A47-C5BC-B646-B8A0-35466B4F8A2C}" srcOrd="0" destOrd="0" presId="urn:microsoft.com/office/officeart/2009/3/layout/HorizontalOrganizationChart"/>
    <dgm:cxn modelId="{296CECCE-6F61-3C45-B595-3170E95E03D8}" type="presOf" srcId="{8F43094C-5F73-8945-8306-D453243B3782}" destId="{8FD39463-5891-AC47-90FB-3750E9B8DC41}" srcOrd="0" destOrd="0" presId="urn:microsoft.com/office/officeart/2009/3/layout/HorizontalOrganizationChart"/>
    <dgm:cxn modelId="{C668CB9B-9142-1940-95BA-79E05059DCEA}" type="presOf" srcId="{842865CC-A3EC-BD45-A648-E35D97E798EB}" destId="{380675E7-1972-4A49-9249-60C774260D1B}" srcOrd="1" destOrd="0" presId="urn:microsoft.com/office/officeart/2009/3/layout/HorizontalOrganizationChart"/>
    <dgm:cxn modelId="{17BA9034-6AC2-8E4F-B7C6-8DF60A00F315}" srcId="{0732C986-C88B-784F-9885-DBFEC954BB1E}" destId="{81EC796D-6565-2340-9741-7B460B7243D6}" srcOrd="2" destOrd="0" parTransId="{87C3634E-8292-8C41-800E-3E51679BB28A}" sibTransId="{181AFCFB-0A91-DA49-B998-73F57F93A428}"/>
    <dgm:cxn modelId="{F2E0E649-E2CD-924A-8F16-3A185CFA5A37}" type="presOf" srcId="{2AAD731F-C2A8-BC43-BDDA-873E2536D555}" destId="{2FF95377-DF98-C641-9E22-18032362DDF4}" srcOrd="1" destOrd="0" presId="urn:microsoft.com/office/officeart/2009/3/layout/HorizontalOrganizationChart"/>
    <dgm:cxn modelId="{D63D524E-0553-A443-B5BB-DDEE5B000F07}" type="presOf" srcId="{D52A037E-7652-1E47-90A7-99BC2B652073}" destId="{A3E1C06A-7562-604A-B7BA-86B7373778A4}" srcOrd="0" destOrd="0" presId="urn:microsoft.com/office/officeart/2009/3/layout/HorizontalOrganizationChart"/>
    <dgm:cxn modelId="{D02F7EDC-E726-5C44-81BE-C914FC7A98A5}" type="presOf" srcId="{4C4323CC-B3E5-9743-A3C3-F4E13F6FA87D}" destId="{D506AD66-8031-A34D-804C-367F636D2439}" srcOrd="1" destOrd="0" presId="urn:microsoft.com/office/officeart/2009/3/layout/HorizontalOrganizationChart"/>
    <dgm:cxn modelId="{A6B3FA8A-3B1B-5D46-ADED-5CB6E6FC84E9}" type="presOf" srcId="{C4BFA718-DED1-0145-9583-973073520811}" destId="{338DE25F-062E-964A-84B5-8D9FE51D2689}" srcOrd="0" destOrd="0" presId="urn:microsoft.com/office/officeart/2009/3/layout/HorizontalOrganizationChart"/>
    <dgm:cxn modelId="{4AB5B4D8-C150-A14E-AD9D-827702700214}" type="presParOf" srcId="{A3E1C06A-7562-604A-B7BA-86B7373778A4}" destId="{2226FFAA-8843-2F42-897E-62C4C5ED5957}" srcOrd="0" destOrd="0" presId="urn:microsoft.com/office/officeart/2009/3/layout/HorizontalOrganizationChart"/>
    <dgm:cxn modelId="{00EE60D5-2A07-ED43-8E38-135C180B7B4C}" type="presParOf" srcId="{2226FFAA-8843-2F42-897E-62C4C5ED5957}" destId="{B4E0814C-68AD-9B4A-A494-23C18F628884}" srcOrd="0" destOrd="0" presId="urn:microsoft.com/office/officeart/2009/3/layout/HorizontalOrganizationChart"/>
    <dgm:cxn modelId="{4E530CA5-97A2-2341-81EB-88A76D3EEE27}" type="presParOf" srcId="{B4E0814C-68AD-9B4A-A494-23C18F628884}" destId="{F5FE13E1-5455-E44E-8B8D-4EBB09FF3DF3}" srcOrd="0" destOrd="0" presId="urn:microsoft.com/office/officeart/2009/3/layout/HorizontalOrganizationChart"/>
    <dgm:cxn modelId="{ADEDF1C7-CF1D-5049-9C3D-B518CF48EFA1}" type="presParOf" srcId="{B4E0814C-68AD-9B4A-A494-23C18F628884}" destId="{E7FEBF71-208C-214E-BC3E-ADF2B1BF7461}" srcOrd="1" destOrd="0" presId="urn:microsoft.com/office/officeart/2009/3/layout/HorizontalOrganizationChart"/>
    <dgm:cxn modelId="{589EB849-8EB3-0C47-AB54-2D04E8444F75}" type="presParOf" srcId="{2226FFAA-8843-2F42-897E-62C4C5ED5957}" destId="{F329E105-2D79-4C41-A965-8A5D4F5794EC}" srcOrd="1" destOrd="0" presId="urn:microsoft.com/office/officeart/2009/3/layout/HorizontalOrganizationChart"/>
    <dgm:cxn modelId="{7A054454-26DE-BC48-B906-1FC612C63DA9}" type="presParOf" srcId="{F329E105-2D79-4C41-A965-8A5D4F5794EC}" destId="{E41A2351-0FAB-804C-9766-6FD78F7A10D7}" srcOrd="0" destOrd="0" presId="urn:microsoft.com/office/officeart/2009/3/layout/HorizontalOrganizationChart"/>
    <dgm:cxn modelId="{922FC1E5-877D-4147-B4D3-4A3F6326E526}" type="presParOf" srcId="{F329E105-2D79-4C41-A965-8A5D4F5794EC}" destId="{9A420F9A-5C82-0B47-876B-74C9078E43F1}" srcOrd="1" destOrd="0" presId="urn:microsoft.com/office/officeart/2009/3/layout/HorizontalOrganizationChart"/>
    <dgm:cxn modelId="{9B270EB6-E88A-7245-B98E-1887AFE3EE12}" type="presParOf" srcId="{9A420F9A-5C82-0B47-876B-74C9078E43F1}" destId="{B6FAF303-095C-DA49-8128-193E074AAE1F}" srcOrd="0" destOrd="0" presId="urn:microsoft.com/office/officeart/2009/3/layout/HorizontalOrganizationChart"/>
    <dgm:cxn modelId="{5D673D50-CB8D-8B40-806F-CF3CA2CA2A23}" type="presParOf" srcId="{B6FAF303-095C-DA49-8128-193E074AAE1F}" destId="{52D3650B-8CE5-8C4C-8499-FF10F64FF179}" srcOrd="0" destOrd="0" presId="urn:microsoft.com/office/officeart/2009/3/layout/HorizontalOrganizationChart"/>
    <dgm:cxn modelId="{402C8DA6-30ED-3840-AFC9-398D91FDB1AB}" type="presParOf" srcId="{B6FAF303-095C-DA49-8128-193E074AAE1F}" destId="{755C5379-E329-BD40-A1BF-6B57526F45C2}" srcOrd="1" destOrd="0" presId="urn:microsoft.com/office/officeart/2009/3/layout/HorizontalOrganizationChart"/>
    <dgm:cxn modelId="{D6DFF0E8-FA32-DB48-BFFA-6A10992BAACA}" type="presParOf" srcId="{9A420F9A-5C82-0B47-876B-74C9078E43F1}" destId="{45DC4E47-BDE4-484F-882D-28206C648868}" srcOrd="1" destOrd="0" presId="urn:microsoft.com/office/officeart/2009/3/layout/HorizontalOrganizationChart"/>
    <dgm:cxn modelId="{B01C71C0-CA0E-3B4E-AB72-45CD9EABCAD4}" type="presParOf" srcId="{45DC4E47-BDE4-484F-882D-28206C648868}" destId="{81B41637-CE03-BA4C-B441-0602CEF6558C}" srcOrd="0" destOrd="0" presId="urn:microsoft.com/office/officeart/2009/3/layout/HorizontalOrganizationChart"/>
    <dgm:cxn modelId="{9F202CDA-96A8-2D4D-8091-82A33A769892}" type="presParOf" srcId="{45DC4E47-BDE4-484F-882D-28206C648868}" destId="{8D3B2389-F8D0-0D4A-90A8-244F86688BAD}" srcOrd="1" destOrd="0" presId="urn:microsoft.com/office/officeart/2009/3/layout/HorizontalOrganizationChart"/>
    <dgm:cxn modelId="{816F4A51-E08A-8347-A984-AEBEE18B314A}" type="presParOf" srcId="{8D3B2389-F8D0-0D4A-90A8-244F86688BAD}" destId="{537A0FD7-F9B3-DD42-BABC-4BEA15C3B554}" srcOrd="0" destOrd="0" presId="urn:microsoft.com/office/officeart/2009/3/layout/HorizontalOrganizationChart"/>
    <dgm:cxn modelId="{4E07F77B-6668-284A-A329-7163027EC6BA}" type="presParOf" srcId="{537A0FD7-F9B3-DD42-BABC-4BEA15C3B554}" destId="{2BCBA878-C3CA-7A4E-A0AD-B8A90027DD5E}" srcOrd="0" destOrd="0" presId="urn:microsoft.com/office/officeart/2009/3/layout/HorizontalOrganizationChart"/>
    <dgm:cxn modelId="{0745F5D1-082D-2946-B6B6-15C609FF08D7}" type="presParOf" srcId="{537A0FD7-F9B3-DD42-BABC-4BEA15C3B554}" destId="{380675E7-1972-4A49-9249-60C774260D1B}" srcOrd="1" destOrd="0" presId="urn:microsoft.com/office/officeart/2009/3/layout/HorizontalOrganizationChart"/>
    <dgm:cxn modelId="{85D63EDC-7E4F-2C49-9EC3-9139AC35B2C5}" type="presParOf" srcId="{8D3B2389-F8D0-0D4A-90A8-244F86688BAD}" destId="{43ACFF84-983E-0B4E-90F2-3E9975520CCD}" srcOrd="1" destOrd="0" presId="urn:microsoft.com/office/officeart/2009/3/layout/HorizontalOrganizationChart"/>
    <dgm:cxn modelId="{5AFEA57D-A810-2844-9182-F23791F271AC}" type="presParOf" srcId="{8D3B2389-F8D0-0D4A-90A8-244F86688BAD}" destId="{002D8989-A5D2-B147-BAB9-0106D5CC32C2}" srcOrd="2" destOrd="0" presId="urn:microsoft.com/office/officeart/2009/3/layout/HorizontalOrganizationChart"/>
    <dgm:cxn modelId="{33600B2B-4395-C64D-97BA-779854242F41}" type="presParOf" srcId="{45DC4E47-BDE4-484F-882D-28206C648868}" destId="{3C63FB9B-36D1-6749-8DDC-66E8C7253567}" srcOrd="2" destOrd="0" presId="urn:microsoft.com/office/officeart/2009/3/layout/HorizontalOrganizationChart"/>
    <dgm:cxn modelId="{47A46E08-F919-0B4A-B547-D53EC39243E4}" type="presParOf" srcId="{45DC4E47-BDE4-484F-882D-28206C648868}" destId="{08EAF5FC-9D1D-494B-9B4A-BF0253ADC0D7}" srcOrd="3" destOrd="0" presId="urn:microsoft.com/office/officeart/2009/3/layout/HorizontalOrganizationChart"/>
    <dgm:cxn modelId="{311AA73A-2D3F-8147-A4D6-47DF7EAAA017}" type="presParOf" srcId="{08EAF5FC-9D1D-494B-9B4A-BF0253ADC0D7}" destId="{4E68A72B-A091-DA42-9B98-5B38011C9D18}" srcOrd="0" destOrd="0" presId="urn:microsoft.com/office/officeart/2009/3/layout/HorizontalOrganizationChart"/>
    <dgm:cxn modelId="{BFA598E6-AB4E-3246-A27F-3756F339A769}" type="presParOf" srcId="{4E68A72B-A091-DA42-9B98-5B38011C9D18}" destId="{2B03E671-6674-4A47-A151-E6BC5ED658A1}" srcOrd="0" destOrd="0" presId="urn:microsoft.com/office/officeart/2009/3/layout/HorizontalOrganizationChart"/>
    <dgm:cxn modelId="{B8181C99-84C3-984D-B3A7-57FEF85A41A7}" type="presParOf" srcId="{4E68A72B-A091-DA42-9B98-5B38011C9D18}" destId="{9AF9658E-23AB-D44E-9FA7-CFC40DF98317}" srcOrd="1" destOrd="0" presId="urn:microsoft.com/office/officeart/2009/3/layout/HorizontalOrganizationChart"/>
    <dgm:cxn modelId="{98B43468-FEF5-1545-9192-77DAA2680741}" type="presParOf" srcId="{08EAF5FC-9D1D-494B-9B4A-BF0253ADC0D7}" destId="{CB8802A1-57E4-0241-BA58-9A4120342C5B}" srcOrd="1" destOrd="0" presId="urn:microsoft.com/office/officeart/2009/3/layout/HorizontalOrganizationChart"/>
    <dgm:cxn modelId="{07076A17-A708-3941-8197-A44ADBE2A974}" type="presParOf" srcId="{08EAF5FC-9D1D-494B-9B4A-BF0253ADC0D7}" destId="{C93810FE-E212-9E4C-A00B-0EE19897DF5B}" srcOrd="2" destOrd="0" presId="urn:microsoft.com/office/officeart/2009/3/layout/HorizontalOrganizationChart"/>
    <dgm:cxn modelId="{CC7A0EF3-06D3-4F41-894B-67F0045CD2E5}" type="presParOf" srcId="{45DC4E47-BDE4-484F-882D-28206C648868}" destId="{8EA6BEA5-B141-2744-B174-408556A78AEB}" srcOrd="4" destOrd="0" presId="urn:microsoft.com/office/officeart/2009/3/layout/HorizontalOrganizationChart"/>
    <dgm:cxn modelId="{F39BCB14-180F-C742-BAB7-DB77F25E40F1}" type="presParOf" srcId="{45DC4E47-BDE4-484F-882D-28206C648868}" destId="{C9841974-1000-A44F-8D94-68952CEAB9E2}" srcOrd="5" destOrd="0" presId="urn:microsoft.com/office/officeart/2009/3/layout/HorizontalOrganizationChart"/>
    <dgm:cxn modelId="{7485BE13-EBD9-8F41-BB73-B92E68E541CF}" type="presParOf" srcId="{C9841974-1000-A44F-8D94-68952CEAB9E2}" destId="{66DAC521-E812-1547-9F86-FA71C4E7FCBE}" srcOrd="0" destOrd="0" presId="urn:microsoft.com/office/officeart/2009/3/layout/HorizontalOrganizationChart"/>
    <dgm:cxn modelId="{04E2EEE2-EE5B-FA4C-904A-8CF64ADFFF70}" type="presParOf" srcId="{66DAC521-E812-1547-9F86-FA71C4E7FCBE}" destId="{C8FED33B-28AB-AB45-AF37-B387BA8FBB12}" srcOrd="0" destOrd="0" presId="urn:microsoft.com/office/officeart/2009/3/layout/HorizontalOrganizationChart"/>
    <dgm:cxn modelId="{BC0A87F2-9C85-FA47-B5CC-8E8CD02CD069}" type="presParOf" srcId="{66DAC521-E812-1547-9F86-FA71C4E7FCBE}" destId="{BA14A008-6BCC-2D49-A8E2-33D786EB2C93}" srcOrd="1" destOrd="0" presId="urn:microsoft.com/office/officeart/2009/3/layout/HorizontalOrganizationChart"/>
    <dgm:cxn modelId="{B1C5ADEA-D39F-4346-8F0E-CE405CAB20D8}" type="presParOf" srcId="{C9841974-1000-A44F-8D94-68952CEAB9E2}" destId="{0827A0DE-1571-854B-8357-9FF811CAAE6C}" srcOrd="1" destOrd="0" presId="urn:microsoft.com/office/officeart/2009/3/layout/HorizontalOrganizationChart"/>
    <dgm:cxn modelId="{93C27E1C-95E3-7241-B8B7-569E051D3D05}" type="presParOf" srcId="{C9841974-1000-A44F-8D94-68952CEAB9E2}" destId="{B731AB97-C76D-6F4E-AAC3-73893D2ECF9C}" srcOrd="2" destOrd="0" presId="urn:microsoft.com/office/officeart/2009/3/layout/HorizontalOrganizationChart"/>
    <dgm:cxn modelId="{F3BDC7A5-23D0-1244-A05B-8D5128D266E9}" type="presParOf" srcId="{45DC4E47-BDE4-484F-882D-28206C648868}" destId="{D5CF39CA-5A34-194F-860B-529F15273FDB}" srcOrd="6" destOrd="0" presId="urn:microsoft.com/office/officeart/2009/3/layout/HorizontalOrganizationChart"/>
    <dgm:cxn modelId="{D8204ED0-C3F5-F047-84FD-13C338AA4F8A}" type="presParOf" srcId="{45DC4E47-BDE4-484F-882D-28206C648868}" destId="{42B91846-B893-8847-84AF-A767AEB155BA}" srcOrd="7" destOrd="0" presId="urn:microsoft.com/office/officeart/2009/3/layout/HorizontalOrganizationChart"/>
    <dgm:cxn modelId="{5B5C62FC-DB9C-5C43-AB84-D61CF48BC4CC}" type="presParOf" srcId="{42B91846-B893-8847-84AF-A767AEB155BA}" destId="{F3E2A24A-1EBD-6545-A6DA-33B4FE43DD41}" srcOrd="0" destOrd="0" presId="urn:microsoft.com/office/officeart/2009/3/layout/HorizontalOrganizationChart"/>
    <dgm:cxn modelId="{FA06ADBD-C4A5-EC46-B53F-678EC6E6FF3A}" type="presParOf" srcId="{F3E2A24A-1EBD-6545-A6DA-33B4FE43DD41}" destId="{4AAD32C2-E4F0-CF49-9118-28D1E86914B2}" srcOrd="0" destOrd="0" presId="urn:microsoft.com/office/officeart/2009/3/layout/HorizontalOrganizationChart"/>
    <dgm:cxn modelId="{A2D3C28B-D7A4-334C-AE4D-3C2B1A906B63}" type="presParOf" srcId="{F3E2A24A-1EBD-6545-A6DA-33B4FE43DD41}" destId="{2182A0A1-C32A-A048-A88A-53FE736CB88A}" srcOrd="1" destOrd="0" presId="urn:microsoft.com/office/officeart/2009/3/layout/HorizontalOrganizationChart"/>
    <dgm:cxn modelId="{9B47AB3A-6790-C04A-BC95-1DC3AF910668}" type="presParOf" srcId="{42B91846-B893-8847-84AF-A767AEB155BA}" destId="{64302A32-BD99-0A47-9120-ED93E5E902CF}" srcOrd="1" destOrd="0" presId="urn:microsoft.com/office/officeart/2009/3/layout/HorizontalOrganizationChart"/>
    <dgm:cxn modelId="{7ADE98CE-F3F8-8149-8BE0-21F74EE48327}" type="presParOf" srcId="{42B91846-B893-8847-84AF-A767AEB155BA}" destId="{16D62110-62AF-DD49-AF71-C48B460AF2F3}" srcOrd="2" destOrd="0" presId="urn:microsoft.com/office/officeart/2009/3/layout/HorizontalOrganizationChart"/>
    <dgm:cxn modelId="{EAF4741C-E543-3B4E-8418-EBEC0423B5E1}" type="presParOf" srcId="{9A420F9A-5C82-0B47-876B-74C9078E43F1}" destId="{01BA28C3-CF4E-B84D-82A1-18764AD28417}" srcOrd="2" destOrd="0" presId="urn:microsoft.com/office/officeart/2009/3/layout/HorizontalOrganizationChart"/>
    <dgm:cxn modelId="{8120B24B-1161-704B-A515-3C272B41263C}" type="presParOf" srcId="{F329E105-2D79-4C41-A965-8A5D4F5794EC}" destId="{338DE25F-062E-964A-84B5-8D9FE51D2689}" srcOrd="2" destOrd="0" presId="urn:microsoft.com/office/officeart/2009/3/layout/HorizontalOrganizationChart"/>
    <dgm:cxn modelId="{2D07BF6B-BCEF-C048-A11C-77D79A0FA3C6}" type="presParOf" srcId="{F329E105-2D79-4C41-A965-8A5D4F5794EC}" destId="{BDD303B5-9030-A44E-B0F7-813FD08F2F3F}" srcOrd="3" destOrd="0" presId="urn:microsoft.com/office/officeart/2009/3/layout/HorizontalOrganizationChart"/>
    <dgm:cxn modelId="{EA3F90E1-2F72-6D4D-9FAD-17D5EC755800}" type="presParOf" srcId="{BDD303B5-9030-A44E-B0F7-813FD08F2F3F}" destId="{C9B16A72-0B3A-C541-B883-A1E9A4A12FD9}" srcOrd="0" destOrd="0" presId="urn:microsoft.com/office/officeart/2009/3/layout/HorizontalOrganizationChart"/>
    <dgm:cxn modelId="{2E57D41B-32F4-314D-9E4C-480CBA32537B}" type="presParOf" srcId="{C9B16A72-0B3A-C541-B883-A1E9A4A12FD9}" destId="{8FD39463-5891-AC47-90FB-3750E9B8DC41}" srcOrd="0" destOrd="0" presId="urn:microsoft.com/office/officeart/2009/3/layout/HorizontalOrganizationChart"/>
    <dgm:cxn modelId="{4B9EA36C-CB10-054A-9AC3-CB8DE9968014}" type="presParOf" srcId="{C9B16A72-0B3A-C541-B883-A1E9A4A12FD9}" destId="{B3230675-7556-A04F-BAF5-EAE0B2B5A785}" srcOrd="1" destOrd="0" presId="urn:microsoft.com/office/officeart/2009/3/layout/HorizontalOrganizationChart"/>
    <dgm:cxn modelId="{C267F518-78E1-B84E-B8D0-F7BB288DE88A}" type="presParOf" srcId="{BDD303B5-9030-A44E-B0F7-813FD08F2F3F}" destId="{554B499B-B05A-AE49-8C79-4EBCBC19CCB2}" srcOrd="1" destOrd="0" presId="urn:microsoft.com/office/officeart/2009/3/layout/HorizontalOrganizationChart"/>
    <dgm:cxn modelId="{219EAD8A-ECED-5644-BB6D-C810560326FE}" type="presParOf" srcId="{554B499B-B05A-AE49-8C79-4EBCBC19CCB2}" destId="{48B4BDDC-8ED8-BB4B-B552-074BDC615BAD}" srcOrd="0" destOrd="0" presId="urn:microsoft.com/office/officeart/2009/3/layout/HorizontalOrganizationChart"/>
    <dgm:cxn modelId="{F35A9EAC-894E-8D4E-8FDC-17E41C5C477D}" type="presParOf" srcId="{554B499B-B05A-AE49-8C79-4EBCBC19CCB2}" destId="{198EF5E9-6BD9-164C-82D9-7DD9B5802A7B}" srcOrd="1" destOrd="0" presId="urn:microsoft.com/office/officeart/2009/3/layout/HorizontalOrganizationChart"/>
    <dgm:cxn modelId="{041FC3DA-E8E6-2946-8561-364395B4339F}" type="presParOf" srcId="{198EF5E9-6BD9-164C-82D9-7DD9B5802A7B}" destId="{F97A5F07-7FB5-C141-B0D9-5C92C8C3379F}" srcOrd="0" destOrd="0" presId="urn:microsoft.com/office/officeart/2009/3/layout/HorizontalOrganizationChart"/>
    <dgm:cxn modelId="{DE7BB613-4ED3-D545-9F29-2AA13AF9F67D}" type="presParOf" srcId="{F97A5F07-7FB5-C141-B0D9-5C92C8C3379F}" destId="{14B30A47-C5BC-B646-B8A0-35466B4F8A2C}" srcOrd="0" destOrd="0" presId="urn:microsoft.com/office/officeart/2009/3/layout/HorizontalOrganizationChart"/>
    <dgm:cxn modelId="{2BDBF2C8-4BB3-C246-9FE0-C48B23374CDD}" type="presParOf" srcId="{F97A5F07-7FB5-C141-B0D9-5C92C8C3379F}" destId="{2FF95377-DF98-C641-9E22-18032362DDF4}" srcOrd="1" destOrd="0" presId="urn:microsoft.com/office/officeart/2009/3/layout/HorizontalOrganizationChart"/>
    <dgm:cxn modelId="{05A9C76F-5BB2-514A-9142-217ABBD5354E}" type="presParOf" srcId="{198EF5E9-6BD9-164C-82D9-7DD9B5802A7B}" destId="{57B8E67E-BA61-4A47-8EDF-92084F5A73FB}" srcOrd="1" destOrd="0" presId="urn:microsoft.com/office/officeart/2009/3/layout/HorizontalOrganizationChart"/>
    <dgm:cxn modelId="{5D637639-1832-CE48-9B46-B131ABAE2C60}" type="presParOf" srcId="{198EF5E9-6BD9-164C-82D9-7DD9B5802A7B}" destId="{8A99F269-2938-D74C-AF3F-E57F81A32A33}" srcOrd="2" destOrd="0" presId="urn:microsoft.com/office/officeart/2009/3/layout/HorizontalOrganizationChart"/>
    <dgm:cxn modelId="{F4F3979E-D966-9547-9457-8526FE8A2AC7}" type="presParOf" srcId="{554B499B-B05A-AE49-8C79-4EBCBC19CCB2}" destId="{F88AA012-2708-6547-8C16-C6B8EFD006E5}" srcOrd="2" destOrd="0" presId="urn:microsoft.com/office/officeart/2009/3/layout/HorizontalOrganizationChart"/>
    <dgm:cxn modelId="{7FB65A4A-25D9-A848-BBDF-E73D016E6EC3}" type="presParOf" srcId="{554B499B-B05A-AE49-8C79-4EBCBC19CCB2}" destId="{AAA37CA1-DAD9-B34D-B1DD-96561AF4061C}" srcOrd="3" destOrd="0" presId="urn:microsoft.com/office/officeart/2009/3/layout/HorizontalOrganizationChart"/>
    <dgm:cxn modelId="{3A9C5C79-5294-A64D-970F-092BAD6D567B}" type="presParOf" srcId="{AAA37CA1-DAD9-B34D-B1DD-96561AF4061C}" destId="{CA53FE83-8844-B14F-A953-F70C3C82C12C}" srcOrd="0" destOrd="0" presId="urn:microsoft.com/office/officeart/2009/3/layout/HorizontalOrganizationChart"/>
    <dgm:cxn modelId="{DBC35561-06AA-C748-BD71-452F38D02921}" type="presParOf" srcId="{CA53FE83-8844-B14F-A953-F70C3C82C12C}" destId="{D00DA505-692F-F747-9B8A-8EE2ADCF6BBF}" srcOrd="0" destOrd="0" presId="urn:microsoft.com/office/officeart/2009/3/layout/HorizontalOrganizationChart"/>
    <dgm:cxn modelId="{593A64C4-EAD2-6249-BA8D-892B2F5D5484}" type="presParOf" srcId="{CA53FE83-8844-B14F-A953-F70C3C82C12C}" destId="{D506AD66-8031-A34D-804C-367F636D2439}" srcOrd="1" destOrd="0" presId="urn:microsoft.com/office/officeart/2009/3/layout/HorizontalOrganizationChart"/>
    <dgm:cxn modelId="{173D8E8E-9474-3841-A646-36FF1707A393}" type="presParOf" srcId="{AAA37CA1-DAD9-B34D-B1DD-96561AF4061C}" destId="{D6774554-E93C-F340-9BFC-B1306C27F8D0}" srcOrd="1" destOrd="0" presId="urn:microsoft.com/office/officeart/2009/3/layout/HorizontalOrganizationChart"/>
    <dgm:cxn modelId="{5865B050-5CFB-6E43-A95E-9A88DDC98EF6}" type="presParOf" srcId="{AAA37CA1-DAD9-B34D-B1DD-96561AF4061C}" destId="{FEE8A20E-E680-D147-9032-8031981222D6}" srcOrd="2" destOrd="0" presId="urn:microsoft.com/office/officeart/2009/3/layout/HorizontalOrganizationChart"/>
    <dgm:cxn modelId="{685D4C12-1404-9149-8AB8-B4A49F20A982}" type="presParOf" srcId="{BDD303B5-9030-A44E-B0F7-813FD08F2F3F}" destId="{F6394238-01DE-6D42-96D0-54EA414146CF}" srcOrd="2" destOrd="0" presId="urn:microsoft.com/office/officeart/2009/3/layout/HorizontalOrganizationChart"/>
    <dgm:cxn modelId="{0820A453-9F25-0146-8416-D2E2E631F4B3}" type="presParOf" srcId="{2226FFAA-8843-2F42-897E-62C4C5ED5957}" destId="{BE608AC0-7073-6940-9B82-58D238FBB95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A037E-7652-1E47-90A7-99BC2B652073}" type="doc">
      <dgm:prSet loTypeId="urn:microsoft.com/office/officeart/2005/8/layout/list1" loCatId="" qsTypeId="urn:microsoft.com/office/officeart/2005/8/quickstyle/3D2" qsCatId="3D" csTypeId="urn:microsoft.com/office/officeart/2005/8/colors/accent1_2" csCatId="accent1" phldr="1"/>
      <dgm:spPr/>
      <dgm:t>
        <a:bodyPr/>
        <a:lstStyle/>
        <a:p>
          <a:endParaRPr lang="en-US"/>
        </a:p>
      </dgm:t>
    </dgm:pt>
    <dgm:pt modelId="{EA545A71-6D9A-A946-845C-254084736AFB}">
      <dgm:prSet custT="1"/>
      <dgm:spPr/>
      <dgm:t>
        <a:bodyPr/>
        <a:lstStyle/>
        <a:p>
          <a:pPr rtl="0"/>
          <a:r>
            <a:rPr lang="en-US" sz="2000" b="0" i="0" dirty="0" smtClean="0">
              <a:latin typeface="Helvetica Neue Medium"/>
              <a:cs typeface="Helvetica Neue Medium"/>
            </a:rPr>
            <a:t>Bioinformatics</a:t>
          </a:r>
          <a:endParaRPr lang="en-US" sz="2000" b="0" i="0" dirty="0">
            <a:latin typeface="Helvetica Neue Medium"/>
            <a:cs typeface="Helvetica Neue Medium"/>
          </a:endParaRPr>
        </a:p>
      </dgm:t>
    </dgm:pt>
    <dgm:pt modelId="{5BDDCA6C-8E8D-014F-8D2B-B4D3BB74848A}" type="parTrans" cxnId="{67C69069-A827-E240-840C-FCAABE9C9CB4}">
      <dgm:prSet/>
      <dgm:spPr/>
      <dgm:t>
        <a:bodyPr/>
        <a:lstStyle/>
        <a:p>
          <a:endParaRPr lang="en-US"/>
        </a:p>
      </dgm:t>
    </dgm:pt>
    <dgm:pt modelId="{9890112D-8E00-7940-B97A-B83CB0E03F8A}" type="sibTrans" cxnId="{67C69069-A827-E240-840C-FCAABE9C9CB4}">
      <dgm:prSet/>
      <dgm:spPr/>
      <dgm:t>
        <a:bodyPr/>
        <a:lstStyle/>
        <a:p>
          <a:endParaRPr lang="en-US"/>
        </a:p>
      </dgm:t>
    </dgm:pt>
    <dgm:pt modelId="{F9F38B53-ECD0-BB4B-B0C3-CD5F27334585}">
      <dgm:prSet custT="1"/>
      <dgm:spPr/>
      <dgm:t>
        <a:bodyPr/>
        <a:lstStyle/>
        <a:p>
          <a:pPr rtl="0"/>
          <a:r>
            <a:rPr lang="en-US" sz="2000" b="0" i="0" dirty="0" err="1" smtClean="0">
              <a:latin typeface="Helvetica Neue Medium"/>
              <a:cs typeface="Helvetica Neue Medium"/>
            </a:rPr>
            <a:t>Cellomics</a:t>
          </a:r>
          <a:endParaRPr lang="en-US" sz="2000" b="0" i="0" dirty="0">
            <a:latin typeface="Helvetica Neue Medium"/>
            <a:cs typeface="Helvetica Neue Medium"/>
          </a:endParaRPr>
        </a:p>
      </dgm:t>
    </dgm:pt>
    <dgm:pt modelId="{0B88A47F-61AA-C741-9531-E6F6C298CB0B}" type="parTrans" cxnId="{788CD02D-3655-4545-B7A6-B4239457EB63}">
      <dgm:prSet/>
      <dgm:spPr/>
      <dgm:t>
        <a:bodyPr/>
        <a:lstStyle/>
        <a:p>
          <a:endParaRPr lang="en-US"/>
        </a:p>
      </dgm:t>
    </dgm:pt>
    <dgm:pt modelId="{B8FF2E58-942A-DA46-BDB6-4F663F1E9B0B}" type="sibTrans" cxnId="{788CD02D-3655-4545-B7A6-B4239457EB63}">
      <dgm:prSet/>
      <dgm:spPr/>
      <dgm:t>
        <a:bodyPr/>
        <a:lstStyle/>
        <a:p>
          <a:endParaRPr lang="en-US"/>
        </a:p>
      </dgm:t>
    </dgm:pt>
    <dgm:pt modelId="{A06E6F7C-A548-D240-AF38-BA4AFBDE4FAC}">
      <dgm:prSet custT="1"/>
      <dgm:spPr>
        <a:ln>
          <a:solidFill>
            <a:schemeClr val="accent6"/>
          </a:solidFill>
        </a:ln>
      </dgm:spPr>
      <dgm:t>
        <a:bodyPr/>
        <a:lstStyle/>
        <a:p>
          <a:pPr rtl="0"/>
          <a:r>
            <a:rPr lang="en-US" sz="2000" dirty="0" smtClean="0">
              <a:latin typeface="Helvetica Neue"/>
              <a:cs typeface="Helvetica Neue"/>
            </a:rPr>
            <a:t>Electron Microscopy and </a:t>
          </a:r>
          <a:r>
            <a:rPr lang="en-US" sz="2000" dirty="0" err="1" smtClean="0">
              <a:latin typeface="Helvetica Neue"/>
              <a:cs typeface="Helvetica Neue"/>
            </a:rPr>
            <a:t>Bioimaging</a:t>
          </a:r>
          <a:endParaRPr lang="en-US" sz="2000" dirty="0">
            <a:latin typeface="Helvetica Neue"/>
            <a:cs typeface="Helvetica Neue"/>
          </a:endParaRPr>
        </a:p>
      </dgm:t>
    </dgm:pt>
    <dgm:pt modelId="{23E28903-3614-5246-8B2D-6C3E6C55C614}" type="parTrans" cxnId="{8EDF3243-CCFA-474E-A892-19F4E3BE6D72}">
      <dgm:prSet/>
      <dgm:spPr/>
      <dgm:t>
        <a:bodyPr/>
        <a:lstStyle/>
        <a:p>
          <a:endParaRPr lang="en-US"/>
        </a:p>
      </dgm:t>
    </dgm:pt>
    <dgm:pt modelId="{2E733A78-C3E4-FD46-B643-DC4E5A3F262A}" type="sibTrans" cxnId="{8EDF3243-CCFA-474E-A892-19F4E3BE6D72}">
      <dgm:prSet/>
      <dgm:spPr/>
      <dgm:t>
        <a:bodyPr/>
        <a:lstStyle/>
        <a:p>
          <a:endParaRPr lang="en-US"/>
        </a:p>
      </dgm:t>
    </dgm:pt>
    <dgm:pt modelId="{91726258-AF40-5D41-A428-286898163A88}">
      <dgm:prSet custT="1"/>
      <dgm:spPr>
        <a:ln>
          <a:solidFill>
            <a:schemeClr val="accent6"/>
          </a:solidFill>
        </a:ln>
      </dgm:spPr>
      <dgm:t>
        <a:bodyPr/>
        <a:lstStyle/>
        <a:p>
          <a:pPr rtl="0"/>
          <a:r>
            <a:rPr lang="en-US" sz="2000" dirty="0" smtClean="0">
              <a:latin typeface="Helvetica Neue"/>
              <a:cs typeface="Helvetica Neue"/>
            </a:rPr>
            <a:t>Flow </a:t>
          </a:r>
          <a:r>
            <a:rPr lang="en-US" sz="2000" dirty="0" err="1" smtClean="0">
              <a:latin typeface="Helvetica Neue"/>
              <a:cs typeface="Helvetica Neue"/>
            </a:rPr>
            <a:t>Cytometry</a:t>
          </a:r>
          <a:endParaRPr lang="en-US" sz="2000" dirty="0">
            <a:latin typeface="Helvetica Neue"/>
            <a:cs typeface="Helvetica Neue"/>
          </a:endParaRPr>
        </a:p>
      </dgm:t>
    </dgm:pt>
    <dgm:pt modelId="{CC0D9C72-FABC-384C-8AC5-3B6D9CE2AA6B}" type="parTrans" cxnId="{61E474BC-3FF0-B046-97D3-A06A5DBACE95}">
      <dgm:prSet/>
      <dgm:spPr/>
      <dgm:t>
        <a:bodyPr/>
        <a:lstStyle/>
        <a:p>
          <a:endParaRPr lang="en-US"/>
        </a:p>
      </dgm:t>
    </dgm:pt>
    <dgm:pt modelId="{9FFCB11C-B48D-DC48-9152-9E781F3B94CD}" type="sibTrans" cxnId="{61E474BC-3FF0-B046-97D3-A06A5DBACE95}">
      <dgm:prSet/>
      <dgm:spPr/>
      <dgm:t>
        <a:bodyPr/>
        <a:lstStyle/>
        <a:p>
          <a:endParaRPr lang="en-US"/>
        </a:p>
      </dgm:t>
    </dgm:pt>
    <dgm:pt modelId="{A44DC2F5-87AE-A342-B297-0FCEDCB72301}">
      <dgm:prSet custT="1"/>
      <dgm:spPr>
        <a:ln>
          <a:solidFill>
            <a:schemeClr val="accent6"/>
          </a:solidFill>
        </a:ln>
      </dgm:spPr>
      <dgm:t>
        <a:bodyPr/>
        <a:lstStyle/>
        <a:p>
          <a:pPr rtl="0"/>
          <a:r>
            <a:rPr lang="en-US" sz="2000" dirty="0" err="1" smtClean="0">
              <a:latin typeface="Helvetica Neue"/>
              <a:cs typeface="Helvetica Neue"/>
            </a:rPr>
            <a:t>Hybridoma</a:t>
          </a:r>
          <a:endParaRPr lang="en-US" sz="2000" dirty="0">
            <a:latin typeface="Helvetica Neue"/>
            <a:cs typeface="Helvetica Neue"/>
          </a:endParaRPr>
        </a:p>
      </dgm:t>
    </dgm:pt>
    <dgm:pt modelId="{2D5F7886-538F-C549-8A6D-7A7D2A73439A}" type="parTrans" cxnId="{96CDA44C-5E86-9C40-B7C4-0F748F4D6298}">
      <dgm:prSet/>
      <dgm:spPr/>
      <dgm:t>
        <a:bodyPr/>
        <a:lstStyle/>
        <a:p>
          <a:endParaRPr lang="en-US"/>
        </a:p>
      </dgm:t>
    </dgm:pt>
    <dgm:pt modelId="{0CE773C9-553C-444F-B959-C16A2D14C193}" type="sibTrans" cxnId="{96CDA44C-5E86-9C40-B7C4-0F748F4D6298}">
      <dgm:prSet/>
      <dgm:spPr/>
      <dgm:t>
        <a:bodyPr/>
        <a:lstStyle/>
        <a:p>
          <a:endParaRPr lang="en-US"/>
        </a:p>
      </dgm:t>
    </dgm:pt>
    <dgm:pt modelId="{E9C72012-96BF-E648-83F3-8531BAC0C148}">
      <dgm:prSet custT="1"/>
      <dgm:spPr/>
      <dgm:t>
        <a:bodyPr/>
        <a:lstStyle/>
        <a:p>
          <a:pPr rtl="0"/>
          <a:r>
            <a:rPr lang="en-US" sz="2000" b="0" i="0" dirty="0" smtClean="0">
              <a:latin typeface="Helvetica Neue Medium"/>
              <a:cs typeface="Helvetica Neue Medium"/>
            </a:rPr>
            <a:t>Genomics</a:t>
          </a:r>
          <a:endParaRPr lang="en-US" sz="2000" b="0" i="0" dirty="0">
            <a:latin typeface="Helvetica Neue Medium"/>
            <a:cs typeface="Helvetica Neue Medium"/>
          </a:endParaRPr>
        </a:p>
      </dgm:t>
    </dgm:pt>
    <dgm:pt modelId="{6C989DF7-F4F1-4F4E-BE85-397B677164CA}" type="parTrans" cxnId="{9E268565-C5BA-9746-B07B-A14DCF873657}">
      <dgm:prSet/>
      <dgm:spPr/>
      <dgm:t>
        <a:bodyPr/>
        <a:lstStyle/>
        <a:p>
          <a:endParaRPr lang="en-US"/>
        </a:p>
      </dgm:t>
    </dgm:pt>
    <dgm:pt modelId="{47F063AA-5908-3947-8FE9-6A3BC2CFA547}" type="sibTrans" cxnId="{9E268565-C5BA-9746-B07B-A14DCF873657}">
      <dgm:prSet/>
      <dgm:spPr/>
      <dgm:t>
        <a:bodyPr/>
        <a:lstStyle/>
        <a:p>
          <a:endParaRPr lang="en-US"/>
        </a:p>
      </dgm:t>
    </dgm:pt>
    <dgm:pt modelId="{E0A5C7D6-AFD2-D347-A95A-EC2A4FC14364}">
      <dgm:prSet custT="1"/>
      <dgm:spPr>
        <a:ln>
          <a:solidFill>
            <a:schemeClr val="accent6"/>
          </a:solidFill>
        </a:ln>
      </dgm:spPr>
      <dgm:t>
        <a:bodyPr/>
        <a:lstStyle/>
        <a:p>
          <a:pPr rtl="0"/>
          <a:r>
            <a:rPr lang="en-US" sz="2000" dirty="0" smtClean="0">
              <a:latin typeface="Helvetica Neue"/>
              <a:cs typeface="Helvetica Neue"/>
            </a:rPr>
            <a:t>Gene Expression</a:t>
          </a:r>
          <a:endParaRPr lang="en-US" sz="2000" dirty="0">
            <a:latin typeface="Helvetica Neue"/>
            <a:cs typeface="Helvetica Neue"/>
          </a:endParaRPr>
        </a:p>
      </dgm:t>
    </dgm:pt>
    <dgm:pt modelId="{2DFDEAE6-A760-E44B-909E-872BB410D117}" type="parTrans" cxnId="{113C1509-8F68-BD4B-B3C5-14FC1456E99D}">
      <dgm:prSet/>
      <dgm:spPr/>
      <dgm:t>
        <a:bodyPr/>
        <a:lstStyle/>
        <a:p>
          <a:endParaRPr lang="en-US"/>
        </a:p>
      </dgm:t>
    </dgm:pt>
    <dgm:pt modelId="{82CB5A9A-2795-D645-A20B-AB68FB558828}" type="sibTrans" cxnId="{113C1509-8F68-BD4B-B3C5-14FC1456E99D}">
      <dgm:prSet/>
      <dgm:spPr/>
      <dgm:t>
        <a:bodyPr/>
        <a:lstStyle/>
        <a:p>
          <a:endParaRPr lang="en-US"/>
        </a:p>
      </dgm:t>
    </dgm:pt>
    <dgm:pt modelId="{A77E0931-9FC7-244A-994D-3EA1436E5396}">
      <dgm:prSet custT="1"/>
      <dgm:spPr>
        <a:ln>
          <a:solidFill>
            <a:schemeClr val="accent6"/>
          </a:solidFill>
        </a:ln>
      </dgm:spPr>
      <dgm:t>
        <a:bodyPr/>
        <a:lstStyle/>
        <a:p>
          <a:pPr rtl="0"/>
          <a:r>
            <a:rPr lang="en-US" sz="2000" dirty="0" smtClean="0">
              <a:latin typeface="Helvetica Neue"/>
              <a:cs typeface="Helvetica Neue"/>
            </a:rPr>
            <a:t>Genotyping</a:t>
          </a:r>
          <a:endParaRPr lang="en-US" sz="2000" dirty="0">
            <a:latin typeface="Helvetica Neue"/>
            <a:cs typeface="Helvetica Neue"/>
          </a:endParaRPr>
        </a:p>
      </dgm:t>
    </dgm:pt>
    <dgm:pt modelId="{F5F1F28B-B19A-834A-A508-3D6314508E8C}" type="parTrans" cxnId="{38B4E65B-C9BA-AF49-9A59-DCDE47C05F52}">
      <dgm:prSet/>
      <dgm:spPr/>
      <dgm:t>
        <a:bodyPr/>
        <a:lstStyle/>
        <a:p>
          <a:endParaRPr lang="en-US"/>
        </a:p>
      </dgm:t>
    </dgm:pt>
    <dgm:pt modelId="{EC8EA0BC-5C96-9244-B25C-0FADA571E783}" type="sibTrans" cxnId="{38B4E65B-C9BA-AF49-9A59-DCDE47C05F52}">
      <dgm:prSet/>
      <dgm:spPr/>
      <dgm:t>
        <a:bodyPr/>
        <a:lstStyle/>
        <a:p>
          <a:endParaRPr lang="en-US"/>
        </a:p>
      </dgm:t>
    </dgm:pt>
    <dgm:pt modelId="{74DFD072-FCF2-314B-A821-CC5AB0B8E5AB}">
      <dgm:prSet custT="1"/>
      <dgm:spPr>
        <a:ln>
          <a:solidFill>
            <a:schemeClr val="accent6"/>
          </a:solidFill>
        </a:ln>
      </dgm:spPr>
      <dgm:t>
        <a:bodyPr/>
        <a:lstStyle/>
        <a:p>
          <a:pPr rtl="0"/>
          <a:r>
            <a:rPr lang="en-US" sz="2000" dirty="0" err="1" smtClean="0">
              <a:latin typeface="Helvetica Neue"/>
              <a:cs typeface="Helvetica Neue"/>
            </a:rPr>
            <a:t>NextGen</a:t>
          </a:r>
          <a:r>
            <a:rPr lang="en-US" sz="2000" dirty="0" smtClean="0">
              <a:latin typeface="Helvetica Neue"/>
              <a:cs typeface="Helvetica Neue"/>
            </a:rPr>
            <a:t> DNA Sequencing</a:t>
          </a:r>
          <a:endParaRPr lang="en-US" sz="2000" dirty="0">
            <a:latin typeface="Helvetica Neue"/>
            <a:cs typeface="Helvetica Neue"/>
          </a:endParaRPr>
        </a:p>
      </dgm:t>
    </dgm:pt>
    <dgm:pt modelId="{4ADB2262-8FA1-4444-A80E-D39C8861E043}" type="parTrans" cxnId="{D8C7D7A4-B0F5-634B-B204-2722B8A97A3F}">
      <dgm:prSet/>
      <dgm:spPr/>
      <dgm:t>
        <a:bodyPr/>
        <a:lstStyle/>
        <a:p>
          <a:endParaRPr lang="en-US"/>
        </a:p>
      </dgm:t>
    </dgm:pt>
    <dgm:pt modelId="{2346D113-76C0-A542-958B-66D2DBA10DD3}" type="sibTrans" cxnId="{D8C7D7A4-B0F5-634B-B204-2722B8A97A3F}">
      <dgm:prSet/>
      <dgm:spPr/>
      <dgm:t>
        <a:bodyPr/>
        <a:lstStyle/>
        <a:p>
          <a:endParaRPr lang="en-US"/>
        </a:p>
      </dgm:t>
    </dgm:pt>
    <dgm:pt modelId="{5E908AE0-FE4F-D948-9F2D-77F8A2B4D07B}">
      <dgm:prSet custT="1"/>
      <dgm:spPr>
        <a:ln>
          <a:solidFill>
            <a:schemeClr val="accent6"/>
          </a:solidFill>
        </a:ln>
      </dgm:spPr>
      <dgm:t>
        <a:bodyPr/>
        <a:lstStyle/>
        <a:p>
          <a:pPr rtl="0"/>
          <a:r>
            <a:rPr lang="en-US" sz="2000" dirty="0" smtClean="0">
              <a:latin typeface="Helvetica Neue"/>
              <a:cs typeface="Helvetica Neue"/>
            </a:rPr>
            <a:t>Quantitative PCR</a:t>
          </a:r>
          <a:endParaRPr lang="en-US" sz="2000" dirty="0">
            <a:latin typeface="Helvetica Neue"/>
            <a:cs typeface="Helvetica Neue"/>
          </a:endParaRPr>
        </a:p>
      </dgm:t>
    </dgm:pt>
    <dgm:pt modelId="{E925FC2F-EF95-4A41-9A8E-9F741CE1FE70}" type="parTrans" cxnId="{1A33FF26-2FE5-D74C-A135-E5CEF6A7F079}">
      <dgm:prSet/>
      <dgm:spPr/>
      <dgm:t>
        <a:bodyPr/>
        <a:lstStyle/>
        <a:p>
          <a:endParaRPr lang="en-US"/>
        </a:p>
      </dgm:t>
    </dgm:pt>
    <dgm:pt modelId="{C2C0AF25-DF6C-E245-9920-37BD978A4A3A}" type="sibTrans" cxnId="{1A33FF26-2FE5-D74C-A135-E5CEF6A7F079}">
      <dgm:prSet/>
      <dgm:spPr/>
      <dgm:t>
        <a:bodyPr/>
        <a:lstStyle/>
        <a:p>
          <a:endParaRPr lang="en-US"/>
        </a:p>
      </dgm:t>
    </dgm:pt>
    <dgm:pt modelId="{B124EDB2-5C87-0740-95B4-74C62A09A291}">
      <dgm:prSet custT="1"/>
      <dgm:spPr>
        <a:ln>
          <a:solidFill>
            <a:schemeClr val="accent6"/>
          </a:solidFill>
        </a:ln>
      </dgm:spPr>
      <dgm:t>
        <a:bodyPr/>
        <a:lstStyle/>
        <a:p>
          <a:pPr rtl="0"/>
          <a:r>
            <a:rPr lang="en-US" sz="2000" dirty="0" smtClean="0">
              <a:latin typeface="Helvetica Neue"/>
              <a:cs typeface="Helvetica Neue"/>
            </a:rPr>
            <a:t>Sanger Sequencing</a:t>
          </a:r>
          <a:endParaRPr lang="en-US" sz="2000" dirty="0">
            <a:latin typeface="Helvetica Neue"/>
            <a:cs typeface="Helvetica Neue"/>
          </a:endParaRPr>
        </a:p>
      </dgm:t>
    </dgm:pt>
    <dgm:pt modelId="{77A2BE0E-DB80-3D42-8F0E-C75B02BFCB1B}" type="parTrans" cxnId="{43524BB1-E239-394E-85E5-648A6DDB95FC}">
      <dgm:prSet/>
      <dgm:spPr/>
      <dgm:t>
        <a:bodyPr/>
        <a:lstStyle/>
        <a:p>
          <a:endParaRPr lang="en-US"/>
        </a:p>
      </dgm:t>
    </dgm:pt>
    <dgm:pt modelId="{21BCA8C5-CF65-7942-B1D6-DC1EE77F7EBA}" type="sibTrans" cxnId="{43524BB1-E239-394E-85E5-648A6DDB95FC}">
      <dgm:prSet/>
      <dgm:spPr/>
      <dgm:t>
        <a:bodyPr/>
        <a:lstStyle/>
        <a:p>
          <a:endParaRPr lang="en-US"/>
        </a:p>
      </dgm:t>
    </dgm:pt>
    <dgm:pt modelId="{3F255264-E322-264E-A7FB-31466145BE3A}">
      <dgm:prSet custT="1"/>
      <dgm:spPr/>
      <dgm:t>
        <a:bodyPr/>
        <a:lstStyle/>
        <a:p>
          <a:pPr rtl="0"/>
          <a:r>
            <a:rPr lang="en-US" sz="2000" b="0" i="0" dirty="0" smtClean="0">
              <a:latin typeface="Helvetica Neue Medium"/>
              <a:cs typeface="Helvetica Neue Medium"/>
            </a:rPr>
            <a:t>Proteomics</a:t>
          </a:r>
          <a:endParaRPr lang="en-US" sz="2000" b="0" i="0" dirty="0">
            <a:latin typeface="Helvetica Neue Medium"/>
            <a:cs typeface="Helvetica Neue Medium"/>
          </a:endParaRPr>
        </a:p>
      </dgm:t>
    </dgm:pt>
    <dgm:pt modelId="{8819F709-E8A1-CD4E-B055-1016FB472B64}" type="parTrans" cxnId="{59180C63-F220-0D48-B572-279EFA32F524}">
      <dgm:prSet/>
      <dgm:spPr/>
      <dgm:t>
        <a:bodyPr/>
        <a:lstStyle/>
        <a:p>
          <a:endParaRPr lang="en-US"/>
        </a:p>
      </dgm:t>
    </dgm:pt>
    <dgm:pt modelId="{ED227254-73B9-F044-9ABA-63A286DDCCA6}" type="sibTrans" cxnId="{59180C63-F220-0D48-B572-279EFA32F524}">
      <dgm:prSet/>
      <dgm:spPr/>
      <dgm:t>
        <a:bodyPr/>
        <a:lstStyle/>
        <a:p>
          <a:endParaRPr lang="en-US"/>
        </a:p>
      </dgm:t>
    </dgm:pt>
    <dgm:pt modelId="{6ABBD4F0-7B2E-614A-B67C-35F66D683F42}">
      <dgm:prSet custT="1"/>
      <dgm:spPr>
        <a:ln>
          <a:solidFill>
            <a:schemeClr val="accent6"/>
          </a:solidFill>
        </a:ln>
      </dgm:spPr>
      <dgm:t>
        <a:bodyPr/>
        <a:lstStyle/>
        <a:p>
          <a:pPr rtl="0"/>
          <a:r>
            <a:rPr lang="en-US" sz="2000" dirty="0" smtClean="0">
              <a:latin typeface="Helvetica Neue"/>
              <a:cs typeface="Helvetica Neue"/>
            </a:rPr>
            <a:t>Mass Spectrometry</a:t>
          </a:r>
          <a:endParaRPr lang="en-US" sz="2000" dirty="0">
            <a:latin typeface="Helvetica Neue"/>
            <a:cs typeface="Helvetica Neue"/>
          </a:endParaRPr>
        </a:p>
      </dgm:t>
    </dgm:pt>
    <dgm:pt modelId="{4B513073-0B2D-3A41-BB6C-C1DA3BD7A9C9}" type="parTrans" cxnId="{2FA98FDE-ED00-5547-BB43-5221F37BD6D2}">
      <dgm:prSet/>
      <dgm:spPr/>
      <dgm:t>
        <a:bodyPr/>
        <a:lstStyle/>
        <a:p>
          <a:endParaRPr lang="en-US"/>
        </a:p>
      </dgm:t>
    </dgm:pt>
    <dgm:pt modelId="{7D299BCE-7593-494E-8E08-7ED333CD41AF}" type="sibTrans" cxnId="{2FA98FDE-ED00-5547-BB43-5221F37BD6D2}">
      <dgm:prSet/>
      <dgm:spPr/>
      <dgm:t>
        <a:bodyPr/>
        <a:lstStyle/>
        <a:p>
          <a:endParaRPr lang="en-US"/>
        </a:p>
      </dgm:t>
    </dgm:pt>
    <dgm:pt modelId="{38F071D8-EBF9-F64D-BE7A-590953064A63}">
      <dgm:prSet custT="1"/>
      <dgm:spPr>
        <a:ln>
          <a:solidFill>
            <a:schemeClr val="accent6"/>
          </a:solidFill>
        </a:ln>
      </dgm:spPr>
      <dgm:t>
        <a:bodyPr/>
        <a:lstStyle/>
        <a:p>
          <a:pPr rtl="0"/>
          <a:r>
            <a:rPr lang="en-US" sz="2000" dirty="0" smtClean="0">
              <a:latin typeface="Helvetica Neue"/>
              <a:cs typeface="Helvetica Neue"/>
            </a:rPr>
            <a:t>Protein Biomarkers</a:t>
          </a:r>
          <a:endParaRPr lang="en-US" sz="2000" dirty="0">
            <a:latin typeface="Helvetica Neue"/>
            <a:cs typeface="Helvetica Neue"/>
          </a:endParaRPr>
        </a:p>
      </dgm:t>
    </dgm:pt>
    <dgm:pt modelId="{D8DD3B0E-D6D8-5F4F-BABC-C6CA0327838D}" type="parTrans" cxnId="{399416FA-E9BA-CE4C-89F9-8BD2AE0899E9}">
      <dgm:prSet/>
      <dgm:spPr/>
      <dgm:t>
        <a:bodyPr/>
        <a:lstStyle/>
        <a:p>
          <a:endParaRPr lang="en-US"/>
        </a:p>
      </dgm:t>
    </dgm:pt>
    <dgm:pt modelId="{A3A0674B-3EB8-6342-A431-0B0BE6BB1D8C}" type="sibTrans" cxnId="{399416FA-E9BA-CE4C-89F9-8BD2AE0899E9}">
      <dgm:prSet/>
      <dgm:spPr/>
      <dgm:t>
        <a:bodyPr/>
        <a:lstStyle/>
        <a:p>
          <a:endParaRPr lang="en-US"/>
        </a:p>
      </dgm:t>
    </dgm:pt>
    <dgm:pt modelId="{22D19B1C-576D-9642-8616-6D7DE5E50615}">
      <dgm:prSet custT="1"/>
      <dgm:spPr>
        <a:ln>
          <a:solidFill>
            <a:schemeClr val="accent6"/>
          </a:solidFill>
        </a:ln>
      </dgm:spPr>
      <dgm:t>
        <a:bodyPr/>
        <a:lstStyle/>
        <a:p>
          <a:pPr rtl="0"/>
          <a:r>
            <a:rPr lang="en-US" sz="2000" dirty="0" smtClean="0">
              <a:latin typeface="Helvetica Neue"/>
              <a:cs typeface="Helvetica Neue"/>
            </a:rPr>
            <a:t>Bioinformatics</a:t>
          </a:r>
          <a:endParaRPr lang="en-US" sz="2000" dirty="0">
            <a:latin typeface="Helvetica Neue"/>
            <a:cs typeface="Helvetica Neue"/>
          </a:endParaRPr>
        </a:p>
      </dgm:t>
    </dgm:pt>
    <dgm:pt modelId="{D079932A-03C1-CC4C-B8A3-5CA91EF14FAB}" type="parTrans" cxnId="{CA9B3E74-3807-674C-845E-DBE4743CF583}">
      <dgm:prSet/>
      <dgm:spPr/>
      <dgm:t>
        <a:bodyPr/>
        <a:lstStyle/>
        <a:p>
          <a:endParaRPr lang="en-US"/>
        </a:p>
      </dgm:t>
    </dgm:pt>
    <dgm:pt modelId="{3BEEDC1B-D2A8-E746-A263-CC2421D95B0C}" type="sibTrans" cxnId="{CA9B3E74-3807-674C-845E-DBE4743CF583}">
      <dgm:prSet/>
      <dgm:spPr/>
      <dgm:t>
        <a:bodyPr/>
        <a:lstStyle/>
        <a:p>
          <a:endParaRPr lang="en-US"/>
        </a:p>
      </dgm:t>
    </dgm:pt>
    <dgm:pt modelId="{AA16F472-7E23-F44C-98A9-5B43BDD0E538}" type="pres">
      <dgm:prSet presAssocID="{D52A037E-7652-1E47-90A7-99BC2B652073}" presName="linear" presStyleCnt="0">
        <dgm:presLayoutVars>
          <dgm:dir/>
          <dgm:animLvl val="lvl"/>
          <dgm:resizeHandles val="exact"/>
        </dgm:presLayoutVars>
      </dgm:prSet>
      <dgm:spPr/>
      <dgm:t>
        <a:bodyPr/>
        <a:lstStyle/>
        <a:p>
          <a:endParaRPr lang="en-US"/>
        </a:p>
      </dgm:t>
    </dgm:pt>
    <dgm:pt modelId="{56B37F14-ED7E-4242-AE25-FA793D9D028E}" type="pres">
      <dgm:prSet presAssocID="{EA545A71-6D9A-A946-845C-254084736AFB}" presName="parentLin" presStyleCnt="0"/>
      <dgm:spPr/>
    </dgm:pt>
    <dgm:pt modelId="{025D9B0A-3C85-DD43-B613-B3DC0B902691}" type="pres">
      <dgm:prSet presAssocID="{EA545A71-6D9A-A946-845C-254084736AFB}" presName="parentLeftMargin" presStyleLbl="node1" presStyleIdx="0" presStyleCnt="4"/>
      <dgm:spPr/>
      <dgm:t>
        <a:bodyPr/>
        <a:lstStyle/>
        <a:p>
          <a:endParaRPr lang="en-US"/>
        </a:p>
      </dgm:t>
    </dgm:pt>
    <dgm:pt modelId="{922AB055-6DDE-3947-A057-D7FFA647315F}" type="pres">
      <dgm:prSet presAssocID="{EA545A71-6D9A-A946-845C-254084736AFB}" presName="parentText" presStyleLbl="node1" presStyleIdx="0" presStyleCnt="4">
        <dgm:presLayoutVars>
          <dgm:chMax val="0"/>
          <dgm:bulletEnabled val="1"/>
        </dgm:presLayoutVars>
      </dgm:prSet>
      <dgm:spPr/>
      <dgm:t>
        <a:bodyPr/>
        <a:lstStyle/>
        <a:p>
          <a:endParaRPr lang="en-US"/>
        </a:p>
      </dgm:t>
    </dgm:pt>
    <dgm:pt modelId="{271154C8-24FE-2041-8CFA-F65F43FF80CF}" type="pres">
      <dgm:prSet presAssocID="{EA545A71-6D9A-A946-845C-254084736AFB}" presName="negativeSpace" presStyleCnt="0"/>
      <dgm:spPr/>
    </dgm:pt>
    <dgm:pt modelId="{BB1E5654-1163-EA43-9B26-709CF9DD842C}" type="pres">
      <dgm:prSet presAssocID="{EA545A71-6D9A-A946-845C-254084736AFB}" presName="childText" presStyleLbl="conFgAcc1" presStyleIdx="0" presStyleCnt="4" custScaleX="86117">
        <dgm:presLayoutVars>
          <dgm:bulletEnabled val="1"/>
        </dgm:presLayoutVars>
      </dgm:prSet>
      <dgm:spPr/>
      <dgm:t>
        <a:bodyPr/>
        <a:lstStyle/>
        <a:p>
          <a:endParaRPr lang="en-US"/>
        </a:p>
      </dgm:t>
    </dgm:pt>
    <dgm:pt modelId="{39C5BB2A-97E8-7841-A011-B67D1CD00A0C}" type="pres">
      <dgm:prSet presAssocID="{9890112D-8E00-7940-B97A-B83CB0E03F8A}" presName="spaceBetweenRectangles" presStyleCnt="0"/>
      <dgm:spPr/>
    </dgm:pt>
    <dgm:pt modelId="{324A8967-D86D-6849-A3D3-EE75A4F4388E}" type="pres">
      <dgm:prSet presAssocID="{F9F38B53-ECD0-BB4B-B0C3-CD5F27334585}" presName="parentLin" presStyleCnt="0"/>
      <dgm:spPr/>
    </dgm:pt>
    <dgm:pt modelId="{4E55E14D-E2AD-8449-AF49-58058DA16353}" type="pres">
      <dgm:prSet presAssocID="{F9F38B53-ECD0-BB4B-B0C3-CD5F27334585}" presName="parentLeftMargin" presStyleLbl="node1" presStyleIdx="0" presStyleCnt="4"/>
      <dgm:spPr/>
      <dgm:t>
        <a:bodyPr/>
        <a:lstStyle/>
        <a:p>
          <a:endParaRPr lang="en-US"/>
        </a:p>
      </dgm:t>
    </dgm:pt>
    <dgm:pt modelId="{7D320333-D2DB-2A40-810D-CF55AC36B586}" type="pres">
      <dgm:prSet presAssocID="{F9F38B53-ECD0-BB4B-B0C3-CD5F27334585}" presName="parentText" presStyleLbl="node1" presStyleIdx="1" presStyleCnt="4">
        <dgm:presLayoutVars>
          <dgm:chMax val="0"/>
          <dgm:bulletEnabled val="1"/>
        </dgm:presLayoutVars>
      </dgm:prSet>
      <dgm:spPr/>
      <dgm:t>
        <a:bodyPr/>
        <a:lstStyle/>
        <a:p>
          <a:endParaRPr lang="en-US"/>
        </a:p>
      </dgm:t>
    </dgm:pt>
    <dgm:pt modelId="{1990EF61-F869-5143-B140-8D7B5E9A4777}" type="pres">
      <dgm:prSet presAssocID="{F9F38B53-ECD0-BB4B-B0C3-CD5F27334585}" presName="negativeSpace" presStyleCnt="0"/>
      <dgm:spPr/>
    </dgm:pt>
    <dgm:pt modelId="{595EE84C-7C26-C846-A17A-019FB0CC9FAF}" type="pres">
      <dgm:prSet presAssocID="{F9F38B53-ECD0-BB4B-B0C3-CD5F27334585}" presName="childText" presStyleLbl="conFgAcc1" presStyleIdx="1" presStyleCnt="4" custScaleX="86117">
        <dgm:presLayoutVars>
          <dgm:bulletEnabled val="1"/>
        </dgm:presLayoutVars>
      </dgm:prSet>
      <dgm:spPr/>
      <dgm:t>
        <a:bodyPr/>
        <a:lstStyle/>
        <a:p>
          <a:endParaRPr lang="en-US"/>
        </a:p>
      </dgm:t>
    </dgm:pt>
    <dgm:pt modelId="{5E27E155-A456-0547-975A-D674F0A4A0E4}" type="pres">
      <dgm:prSet presAssocID="{B8FF2E58-942A-DA46-BDB6-4F663F1E9B0B}" presName="spaceBetweenRectangles" presStyleCnt="0"/>
      <dgm:spPr/>
    </dgm:pt>
    <dgm:pt modelId="{0615DF80-4964-FD40-98EE-B5648C434044}" type="pres">
      <dgm:prSet presAssocID="{E9C72012-96BF-E648-83F3-8531BAC0C148}" presName="parentLin" presStyleCnt="0"/>
      <dgm:spPr/>
    </dgm:pt>
    <dgm:pt modelId="{0AC47D8D-16D5-EB48-9351-5BEACF79F85C}" type="pres">
      <dgm:prSet presAssocID="{E9C72012-96BF-E648-83F3-8531BAC0C148}" presName="parentLeftMargin" presStyleLbl="node1" presStyleIdx="1" presStyleCnt="4"/>
      <dgm:spPr/>
      <dgm:t>
        <a:bodyPr/>
        <a:lstStyle/>
        <a:p>
          <a:endParaRPr lang="en-US"/>
        </a:p>
      </dgm:t>
    </dgm:pt>
    <dgm:pt modelId="{CAED6E1E-CA66-7644-B7DC-0DA21F45A99C}" type="pres">
      <dgm:prSet presAssocID="{E9C72012-96BF-E648-83F3-8531BAC0C148}" presName="parentText" presStyleLbl="node1" presStyleIdx="2" presStyleCnt="4">
        <dgm:presLayoutVars>
          <dgm:chMax val="0"/>
          <dgm:bulletEnabled val="1"/>
        </dgm:presLayoutVars>
      </dgm:prSet>
      <dgm:spPr/>
      <dgm:t>
        <a:bodyPr/>
        <a:lstStyle/>
        <a:p>
          <a:endParaRPr lang="en-US"/>
        </a:p>
      </dgm:t>
    </dgm:pt>
    <dgm:pt modelId="{7125FBCA-A7CC-3047-8E9E-B5F3F241092B}" type="pres">
      <dgm:prSet presAssocID="{E9C72012-96BF-E648-83F3-8531BAC0C148}" presName="negativeSpace" presStyleCnt="0"/>
      <dgm:spPr/>
    </dgm:pt>
    <dgm:pt modelId="{6849B2B3-BE90-964C-B6FD-8EA3FCB3D7ED}" type="pres">
      <dgm:prSet presAssocID="{E9C72012-96BF-E648-83F3-8531BAC0C148}" presName="childText" presStyleLbl="conFgAcc1" presStyleIdx="2" presStyleCnt="4" custScaleX="86117" custLinFactNeighborY="-36682">
        <dgm:presLayoutVars>
          <dgm:bulletEnabled val="1"/>
        </dgm:presLayoutVars>
      </dgm:prSet>
      <dgm:spPr/>
      <dgm:t>
        <a:bodyPr/>
        <a:lstStyle/>
        <a:p>
          <a:endParaRPr lang="en-US"/>
        </a:p>
      </dgm:t>
    </dgm:pt>
    <dgm:pt modelId="{4C012B77-EBD7-EB46-8FD5-C5D47EA6D387}" type="pres">
      <dgm:prSet presAssocID="{47F063AA-5908-3947-8FE9-6A3BC2CFA547}" presName="spaceBetweenRectangles" presStyleCnt="0"/>
      <dgm:spPr/>
    </dgm:pt>
    <dgm:pt modelId="{0731F52D-D47E-2840-B250-F6025135B5C2}" type="pres">
      <dgm:prSet presAssocID="{3F255264-E322-264E-A7FB-31466145BE3A}" presName="parentLin" presStyleCnt="0"/>
      <dgm:spPr/>
    </dgm:pt>
    <dgm:pt modelId="{E2D13EBC-EE80-024E-95C7-F50DCA711132}" type="pres">
      <dgm:prSet presAssocID="{3F255264-E322-264E-A7FB-31466145BE3A}" presName="parentLeftMargin" presStyleLbl="node1" presStyleIdx="2" presStyleCnt="4"/>
      <dgm:spPr/>
      <dgm:t>
        <a:bodyPr/>
        <a:lstStyle/>
        <a:p>
          <a:endParaRPr lang="en-US"/>
        </a:p>
      </dgm:t>
    </dgm:pt>
    <dgm:pt modelId="{06422C35-EF9F-9643-BFB0-B4EC4D18D91F}" type="pres">
      <dgm:prSet presAssocID="{3F255264-E322-264E-A7FB-31466145BE3A}" presName="parentText" presStyleLbl="node1" presStyleIdx="3" presStyleCnt="4">
        <dgm:presLayoutVars>
          <dgm:chMax val="0"/>
          <dgm:bulletEnabled val="1"/>
        </dgm:presLayoutVars>
      </dgm:prSet>
      <dgm:spPr/>
      <dgm:t>
        <a:bodyPr/>
        <a:lstStyle/>
        <a:p>
          <a:endParaRPr lang="en-US"/>
        </a:p>
      </dgm:t>
    </dgm:pt>
    <dgm:pt modelId="{308775D6-02B8-D747-B0E6-2138194E6975}" type="pres">
      <dgm:prSet presAssocID="{3F255264-E322-264E-A7FB-31466145BE3A}" presName="negativeSpace" presStyleCnt="0"/>
      <dgm:spPr/>
    </dgm:pt>
    <dgm:pt modelId="{3FAE8CAF-D5A5-4447-BF0A-823470DE00E9}" type="pres">
      <dgm:prSet presAssocID="{3F255264-E322-264E-A7FB-31466145BE3A}" presName="childText" presStyleLbl="conFgAcc1" presStyleIdx="3" presStyleCnt="4" custScaleX="86117">
        <dgm:presLayoutVars>
          <dgm:bulletEnabled val="1"/>
        </dgm:presLayoutVars>
      </dgm:prSet>
      <dgm:spPr/>
      <dgm:t>
        <a:bodyPr/>
        <a:lstStyle/>
        <a:p>
          <a:endParaRPr lang="en-US"/>
        </a:p>
      </dgm:t>
    </dgm:pt>
  </dgm:ptLst>
  <dgm:cxnLst>
    <dgm:cxn modelId="{E6DD8749-ECCB-164F-A548-72FE8F191A83}" type="presOf" srcId="{EA545A71-6D9A-A946-845C-254084736AFB}" destId="{922AB055-6DDE-3947-A057-D7FFA647315F}" srcOrd="1" destOrd="0" presId="urn:microsoft.com/office/officeart/2005/8/layout/list1"/>
    <dgm:cxn modelId="{47CAB91F-3109-0F41-94B9-24CD5AC43E5A}" type="presOf" srcId="{F9F38B53-ECD0-BB4B-B0C3-CD5F27334585}" destId="{7D320333-D2DB-2A40-810D-CF55AC36B586}" srcOrd="1" destOrd="0" presId="urn:microsoft.com/office/officeart/2005/8/layout/list1"/>
    <dgm:cxn modelId="{7AD7D55A-4EE3-7A42-B673-5EB043CF0D9C}" type="presOf" srcId="{3F255264-E322-264E-A7FB-31466145BE3A}" destId="{E2D13EBC-EE80-024E-95C7-F50DCA711132}" srcOrd="0" destOrd="0" presId="urn:microsoft.com/office/officeart/2005/8/layout/list1"/>
    <dgm:cxn modelId="{D4B7F07C-81C5-CD4B-816F-B0B13E08D92E}" type="presOf" srcId="{D52A037E-7652-1E47-90A7-99BC2B652073}" destId="{AA16F472-7E23-F44C-98A9-5B43BDD0E538}" srcOrd="0" destOrd="0" presId="urn:microsoft.com/office/officeart/2005/8/layout/list1"/>
    <dgm:cxn modelId="{4D2B65E4-2123-584A-80C8-05A5C0057AC7}" type="presOf" srcId="{74DFD072-FCF2-314B-A821-CC5AB0B8E5AB}" destId="{6849B2B3-BE90-964C-B6FD-8EA3FCB3D7ED}" srcOrd="0" destOrd="2" presId="urn:microsoft.com/office/officeart/2005/8/layout/list1"/>
    <dgm:cxn modelId="{43524BB1-E239-394E-85E5-648A6DDB95FC}" srcId="{E9C72012-96BF-E648-83F3-8531BAC0C148}" destId="{B124EDB2-5C87-0740-95B4-74C62A09A291}" srcOrd="4" destOrd="0" parTransId="{77A2BE0E-DB80-3D42-8F0E-C75B02BFCB1B}" sibTransId="{21BCA8C5-CF65-7942-B1D6-DC1EE77F7EBA}"/>
    <dgm:cxn modelId="{67C69069-A827-E240-840C-FCAABE9C9CB4}" srcId="{D52A037E-7652-1E47-90A7-99BC2B652073}" destId="{EA545A71-6D9A-A946-845C-254084736AFB}" srcOrd="0" destOrd="0" parTransId="{5BDDCA6C-8E8D-014F-8D2B-B4D3BB74848A}" sibTransId="{9890112D-8E00-7940-B97A-B83CB0E03F8A}"/>
    <dgm:cxn modelId="{8A043BFE-2588-D244-B314-49829795CE81}" type="presOf" srcId="{E0A5C7D6-AFD2-D347-A95A-EC2A4FC14364}" destId="{6849B2B3-BE90-964C-B6FD-8EA3FCB3D7ED}" srcOrd="0" destOrd="0" presId="urn:microsoft.com/office/officeart/2005/8/layout/list1"/>
    <dgm:cxn modelId="{C89E3A03-1E75-F447-A8EE-4850EDDCF3F8}" type="presOf" srcId="{E9C72012-96BF-E648-83F3-8531BAC0C148}" destId="{CAED6E1E-CA66-7644-B7DC-0DA21F45A99C}" srcOrd="1" destOrd="0" presId="urn:microsoft.com/office/officeart/2005/8/layout/list1"/>
    <dgm:cxn modelId="{2FA98FDE-ED00-5547-BB43-5221F37BD6D2}" srcId="{3F255264-E322-264E-A7FB-31466145BE3A}" destId="{6ABBD4F0-7B2E-614A-B67C-35F66D683F42}" srcOrd="0" destOrd="0" parTransId="{4B513073-0B2D-3A41-BB6C-C1DA3BD7A9C9}" sibTransId="{7D299BCE-7593-494E-8E08-7ED333CD41AF}"/>
    <dgm:cxn modelId="{113C1509-8F68-BD4B-B3C5-14FC1456E99D}" srcId="{E9C72012-96BF-E648-83F3-8531BAC0C148}" destId="{E0A5C7D6-AFD2-D347-A95A-EC2A4FC14364}" srcOrd="0" destOrd="0" parTransId="{2DFDEAE6-A760-E44B-909E-872BB410D117}" sibTransId="{82CB5A9A-2795-D645-A20B-AB68FB558828}"/>
    <dgm:cxn modelId="{CF364979-9637-4649-81FC-EF84E5323100}" type="presOf" srcId="{3F255264-E322-264E-A7FB-31466145BE3A}" destId="{06422C35-EF9F-9643-BFB0-B4EC4D18D91F}" srcOrd="1" destOrd="0" presId="urn:microsoft.com/office/officeart/2005/8/layout/list1"/>
    <dgm:cxn modelId="{96A01F11-19CC-F94D-AABE-55066ACE35E4}" type="presOf" srcId="{A77E0931-9FC7-244A-994D-3EA1436E5396}" destId="{6849B2B3-BE90-964C-B6FD-8EA3FCB3D7ED}" srcOrd="0" destOrd="1" presId="urn:microsoft.com/office/officeart/2005/8/layout/list1"/>
    <dgm:cxn modelId="{0B502F6D-9035-6146-920D-2104159898B0}" type="presOf" srcId="{22D19B1C-576D-9642-8616-6D7DE5E50615}" destId="{BB1E5654-1163-EA43-9B26-709CF9DD842C}" srcOrd="0" destOrd="0" presId="urn:microsoft.com/office/officeart/2005/8/layout/list1"/>
    <dgm:cxn modelId="{1A33FF26-2FE5-D74C-A135-E5CEF6A7F079}" srcId="{E9C72012-96BF-E648-83F3-8531BAC0C148}" destId="{5E908AE0-FE4F-D948-9F2D-77F8A2B4D07B}" srcOrd="3" destOrd="0" parTransId="{E925FC2F-EF95-4A41-9A8E-9F741CE1FE70}" sibTransId="{C2C0AF25-DF6C-E245-9920-37BD978A4A3A}"/>
    <dgm:cxn modelId="{D8C7D7A4-B0F5-634B-B204-2722B8A97A3F}" srcId="{E9C72012-96BF-E648-83F3-8531BAC0C148}" destId="{74DFD072-FCF2-314B-A821-CC5AB0B8E5AB}" srcOrd="2" destOrd="0" parTransId="{4ADB2262-8FA1-4444-A80E-D39C8861E043}" sibTransId="{2346D113-76C0-A542-958B-66D2DBA10DD3}"/>
    <dgm:cxn modelId="{59180C63-F220-0D48-B572-279EFA32F524}" srcId="{D52A037E-7652-1E47-90A7-99BC2B652073}" destId="{3F255264-E322-264E-A7FB-31466145BE3A}" srcOrd="3" destOrd="0" parTransId="{8819F709-E8A1-CD4E-B055-1016FB472B64}" sibTransId="{ED227254-73B9-F044-9ABA-63A286DDCCA6}"/>
    <dgm:cxn modelId="{04DF345B-2BC6-5142-B8BD-0D62D554DFF0}" type="presOf" srcId="{38F071D8-EBF9-F64D-BE7A-590953064A63}" destId="{3FAE8CAF-D5A5-4447-BF0A-823470DE00E9}" srcOrd="0" destOrd="1" presId="urn:microsoft.com/office/officeart/2005/8/layout/list1"/>
    <dgm:cxn modelId="{2B1B10FE-2AB7-4C42-AD99-DEE7BA289D38}" type="presOf" srcId="{B124EDB2-5C87-0740-95B4-74C62A09A291}" destId="{6849B2B3-BE90-964C-B6FD-8EA3FCB3D7ED}" srcOrd="0" destOrd="4" presId="urn:microsoft.com/office/officeart/2005/8/layout/list1"/>
    <dgm:cxn modelId="{788CD02D-3655-4545-B7A6-B4239457EB63}" srcId="{D52A037E-7652-1E47-90A7-99BC2B652073}" destId="{F9F38B53-ECD0-BB4B-B0C3-CD5F27334585}" srcOrd="1" destOrd="0" parTransId="{0B88A47F-61AA-C741-9531-E6F6C298CB0B}" sibTransId="{B8FF2E58-942A-DA46-BDB6-4F663F1E9B0B}"/>
    <dgm:cxn modelId="{96CDA44C-5E86-9C40-B7C4-0F748F4D6298}" srcId="{F9F38B53-ECD0-BB4B-B0C3-CD5F27334585}" destId="{A44DC2F5-87AE-A342-B297-0FCEDCB72301}" srcOrd="2" destOrd="0" parTransId="{2D5F7886-538F-C549-8A6D-7A7D2A73439A}" sibTransId="{0CE773C9-553C-444F-B959-C16A2D14C193}"/>
    <dgm:cxn modelId="{9E268565-C5BA-9746-B07B-A14DCF873657}" srcId="{D52A037E-7652-1E47-90A7-99BC2B652073}" destId="{E9C72012-96BF-E648-83F3-8531BAC0C148}" srcOrd="2" destOrd="0" parTransId="{6C989DF7-F4F1-4F4E-BE85-397B677164CA}" sibTransId="{47F063AA-5908-3947-8FE9-6A3BC2CFA547}"/>
    <dgm:cxn modelId="{8EDF3243-CCFA-474E-A892-19F4E3BE6D72}" srcId="{F9F38B53-ECD0-BB4B-B0C3-CD5F27334585}" destId="{A06E6F7C-A548-D240-AF38-BA4AFBDE4FAC}" srcOrd="0" destOrd="0" parTransId="{23E28903-3614-5246-8B2D-6C3E6C55C614}" sibTransId="{2E733A78-C3E4-FD46-B643-DC4E5A3F262A}"/>
    <dgm:cxn modelId="{399416FA-E9BA-CE4C-89F9-8BD2AE0899E9}" srcId="{3F255264-E322-264E-A7FB-31466145BE3A}" destId="{38F071D8-EBF9-F64D-BE7A-590953064A63}" srcOrd="1" destOrd="0" parTransId="{D8DD3B0E-D6D8-5F4F-BABC-C6CA0327838D}" sibTransId="{A3A0674B-3EB8-6342-A431-0B0BE6BB1D8C}"/>
    <dgm:cxn modelId="{89536240-823F-014A-9B1E-E474FA1EECFF}" type="presOf" srcId="{5E908AE0-FE4F-D948-9F2D-77F8A2B4D07B}" destId="{6849B2B3-BE90-964C-B6FD-8EA3FCB3D7ED}" srcOrd="0" destOrd="3" presId="urn:microsoft.com/office/officeart/2005/8/layout/list1"/>
    <dgm:cxn modelId="{6B1E1DAF-7107-FB4C-A99D-8A4527B2655C}" type="presOf" srcId="{A44DC2F5-87AE-A342-B297-0FCEDCB72301}" destId="{595EE84C-7C26-C846-A17A-019FB0CC9FAF}" srcOrd="0" destOrd="2" presId="urn:microsoft.com/office/officeart/2005/8/layout/list1"/>
    <dgm:cxn modelId="{CA9B3E74-3807-674C-845E-DBE4743CF583}" srcId="{EA545A71-6D9A-A946-845C-254084736AFB}" destId="{22D19B1C-576D-9642-8616-6D7DE5E50615}" srcOrd="0" destOrd="0" parTransId="{D079932A-03C1-CC4C-B8A3-5CA91EF14FAB}" sibTransId="{3BEEDC1B-D2A8-E746-A263-CC2421D95B0C}"/>
    <dgm:cxn modelId="{61E474BC-3FF0-B046-97D3-A06A5DBACE95}" srcId="{F9F38B53-ECD0-BB4B-B0C3-CD5F27334585}" destId="{91726258-AF40-5D41-A428-286898163A88}" srcOrd="1" destOrd="0" parTransId="{CC0D9C72-FABC-384C-8AC5-3B6D9CE2AA6B}" sibTransId="{9FFCB11C-B48D-DC48-9152-9E781F3B94CD}"/>
    <dgm:cxn modelId="{78DCBFCA-862F-F948-AC3B-7526B351B21A}" type="presOf" srcId="{A06E6F7C-A548-D240-AF38-BA4AFBDE4FAC}" destId="{595EE84C-7C26-C846-A17A-019FB0CC9FAF}" srcOrd="0" destOrd="0" presId="urn:microsoft.com/office/officeart/2005/8/layout/list1"/>
    <dgm:cxn modelId="{7984E5C4-4C1A-6E47-A401-7AD51F561ED3}" type="presOf" srcId="{6ABBD4F0-7B2E-614A-B67C-35F66D683F42}" destId="{3FAE8CAF-D5A5-4447-BF0A-823470DE00E9}" srcOrd="0" destOrd="0" presId="urn:microsoft.com/office/officeart/2005/8/layout/list1"/>
    <dgm:cxn modelId="{38B4E65B-C9BA-AF49-9A59-DCDE47C05F52}" srcId="{E9C72012-96BF-E648-83F3-8531BAC0C148}" destId="{A77E0931-9FC7-244A-994D-3EA1436E5396}" srcOrd="1" destOrd="0" parTransId="{F5F1F28B-B19A-834A-A508-3D6314508E8C}" sibTransId="{EC8EA0BC-5C96-9244-B25C-0FADA571E783}"/>
    <dgm:cxn modelId="{AAFD5730-1597-9940-8AD8-044E96B648A6}" type="presOf" srcId="{91726258-AF40-5D41-A428-286898163A88}" destId="{595EE84C-7C26-C846-A17A-019FB0CC9FAF}" srcOrd="0" destOrd="1" presId="urn:microsoft.com/office/officeart/2005/8/layout/list1"/>
    <dgm:cxn modelId="{5BA4C751-08F2-C44F-A6B3-1742AAB0DAC6}" type="presOf" srcId="{E9C72012-96BF-E648-83F3-8531BAC0C148}" destId="{0AC47D8D-16D5-EB48-9351-5BEACF79F85C}" srcOrd="0" destOrd="0" presId="urn:microsoft.com/office/officeart/2005/8/layout/list1"/>
    <dgm:cxn modelId="{86DEEC9A-C6DB-2143-91F9-7680CA07380C}" type="presOf" srcId="{F9F38B53-ECD0-BB4B-B0C3-CD5F27334585}" destId="{4E55E14D-E2AD-8449-AF49-58058DA16353}" srcOrd="0" destOrd="0" presId="urn:microsoft.com/office/officeart/2005/8/layout/list1"/>
    <dgm:cxn modelId="{30443B0C-E2CA-4A4B-A6B8-A576AAFF1EC1}" type="presOf" srcId="{EA545A71-6D9A-A946-845C-254084736AFB}" destId="{025D9B0A-3C85-DD43-B613-B3DC0B902691}" srcOrd="0" destOrd="0" presId="urn:microsoft.com/office/officeart/2005/8/layout/list1"/>
    <dgm:cxn modelId="{86FE879D-95B7-6F4A-84A7-D5A036EB5D59}" type="presParOf" srcId="{AA16F472-7E23-F44C-98A9-5B43BDD0E538}" destId="{56B37F14-ED7E-4242-AE25-FA793D9D028E}" srcOrd="0" destOrd="0" presId="urn:microsoft.com/office/officeart/2005/8/layout/list1"/>
    <dgm:cxn modelId="{0FD0083D-C3F7-1945-887D-84B5923CD7C1}" type="presParOf" srcId="{56B37F14-ED7E-4242-AE25-FA793D9D028E}" destId="{025D9B0A-3C85-DD43-B613-B3DC0B902691}" srcOrd="0" destOrd="0" presId="urn:microsoft.com/office/officeart/2005/8/layout/list1"/>
    <dgm:cxn modelId="{E719E087-6677-5947-9FDE-3ED4E7ABAF26}" type="presParOf" srcId="{56B37F14-ED7E-4242-AE25-FA793D9D028E}" destId="{922AB055-6DDE-3947-A057-D7FFA647315F}" srcOrd="1" destOrd="0" presId="urn:microsoft.com/office/officeart/2005/8/layout/list1"/>
    <dgm:cxn modelId="{A21861AF-D69F-F74D-8A2C-DDFE98DBFA61}" type="presParOf" srcId="{AA16F472-7E23-F44C-98A9-5B43BDD0E538}" destId="{271154C8-24FE-2041-8CFA-F65F43FF80CF}" srcOrd="1" destOrd="0" presId="urn:microsoft.com/office/officeart/2005/8/layout/list1"/>
    <dgm:cxn modelId="{AEBFFA4F-5705-C842-848C-F389AC61B988}" type="presParOf" srcId="{AA16F472-7E23-F44C-98A9-5B43BDD0E538}" destId="{BB1E5654-1163-EA43-9B26-709CF9DD842C}" srcOrd="2" destOrd="0" presId="urn:microsoft.com/office/officeart/2005/8/layout/list1"/>
    <dgm:cxn modelId="{B5D505B0-D0FB-734B-9A63-5A78DB7F149D}" type="presParOf" srcId="{AA16F472-7E23-F44C-98A9-5B43BDD0E538}" destId="{39C5BB2A-97E8-7841-A011-B67D1CD00A0C}" srcOrd="3" destOrd="0" presId="urn:microsoft.com/office/officeart/2005/8/layout/list1"/>
    <dgm:cxn modelId="{7C1E5848-1DA9-364A-92E2-E72FD5466266}" type="presParOf" srcId="{AA16F472-7E23-F44C-98A9-5B43BDD0E538}" destId="{324A8967-D86D-6849-A3D3-EE75A4F4388E}" srcOrd="4" destOrd="0" presId="urn:microsoft.com/office/officeart/2005/8/layout/list1"/>
    <dgm:cxn modelId="{4B9FC8A6-2CF3-1C44-844F-DAB9045921C9}" type="presParOf" srcId="{324A8967-D86D-6849-A3D3-EE75A4F4388E}" destId="{4E55E14D-E2AD-8449-AF49-58058DA16353}" srcOrd="0" destOrd="0" presId="urn:microsoft.com/office/officeart/2005/8/layout/list1"/>
    <dgm:cxn modelId="{5541EBD4-34CA-A947-9209-C413D3792451}" type="presParOf" srcId="{324A8967-D86D-6849-A3D3-EE75A4F4388E}" destId="{7D320333-D2DB-2A40-810D-CF55AC36B586}" srcOrd="1" destOrd="0" presId="urn:microsoft.com/office/officeart/2005/8/layout/list1"/>
    <dgm:cxn modelId="{B3501247-4A33-8643-A54C-C03A5F647D97}" type="presParOf" srcId="{AA16F472-7E23-F44C-98A9-5B43BDD0E538}" destId="{1990EF61-F869-5143-B140-8D7B5E9A4777}" srcOrd="5" destOrd="0" presId="urn:microsoft.com/office/officeart/2005/8/layout/list1"/>
    <dgm:cxn modelId="{853C0195-8F22-F14C-BA5E-E26236B95529}" type="presParOf" srcId="{AA16F472-7E23-F44C-98A9-5B43BDD0E538}" destId="{595EE84C-7C26-C846-A17A-019FB0CC9FAF}" srcOrd="6" destOrd="0" presId="urn:microsoft.com/office/officeart/2005/8/layout/list1"/>
    <dgm:cxn modelId="{9F491773-A427-C74B-BA55-383671344BDE}" type="presParOf" srcId="{AA16F472-7E23-F44C-98A9-5B43BDD0E538}" destId="{5E27E155-A456-0547-975A-D674F0A4A0E4}" srcOrd="7" destOrd="0" presId="urn:microsoft.com/office/officeart/2005/8/layout/list1"/>
    <dgm:cxn modelId="{150E852B-D1A5-374A-8C67-7F92839D8AF3}" type="presParOf" srcId="{AA16F472-7E23-F44C-98A9-5B43BDD0E538}" destId="{0615DF80-4964-FD40-98EE-B5648C434044}" srcOrd="8" destOrd="0" presId="urn:microsoft.com/office/officeart/2005/8/layout/list1"/>
    <dgm:cxn modelId="{E2A87A2E-A102-4146-9BE6-0CAD6F661133}" type="presParOf" srcId="{0615DF80-4964-FD40-98EE-B5648C434044}" destId="{0AC47D8D-16D5-EB48-9351-5BEACF79F85C}" srcOrd="0" destOrd="0" presId="urn:microsoft.com/office/officeart/2005/8/layout/list1"/>
    <dgm:cxn modelId="{326C51A1-6842-DE40-9BA6-C4E774F3B977}" type="presParOf" srcId="{0615DF80-4964-FD40-98EE-B5648C434044}" destId="{CAED6E1E-CA66-7644-B7DC-0DA21F45A99C}" srcOrd="1" destOrd="0" presId="urn:microsoft.com/office/officeart/2005/8/layout/list1"/>
    <dgm:cxn modelId="{D6230B0E-3144-9D4B-9908-F2167F253FCD}" type="presParOf" srcId="{AA16F472-7E23-F44C-98A9-5B43BDD0E538}" destId="{7125FBCA-A7CC-3047-8E9E-B5F3F241092B}" srcOrd="9" destOrd="0" presId="urn:microsoft.com/office/officeart/2005/8/layout/list1"/>
    <dgm:cxn modelId="{CAD59D7A-2F0F-C243-ABD8-93AF8F153E0E}" type="presParOf" srcId="{AA16F472-7E23-F44C-98A9-5B43BDD0E538}" destId="{6849B2B3-BE90-964C-B6FD-8EA3FCB3D7ED}" srcOrd="10" destOrd="0" presId="urn:microsoft.com/office/officeart/2005/8/layout/list1"/>
    <dgm:cxn modelId="{584152AB-30E6-6E47-960A-51988CDC8168}" type="presParOf" srcId="{AA16F472-7E23-F44C-98A9-5B43BDD0E538}" destId="{4C012B77-EBD7-EB46-8FD5-C5D47EA6D387}" srcOrd="11" destOrd="0" presId="urn:microsoft.com/office/officeart/2005/8/layout/list1"/>
    <dgm:cxn modelId="{5804A679-9C42-B345-AEB3-E128812B146E}" type="presParOf" srcId="{AA16F472-7E23-F44C-98A9-5B43BDD0E538}" destId="{0731F52D-D47E-2840-B250-F6025135B5C2}" srcOrd="12" destOrd="0" presId="urn:microsoft.com/office/officeart/2005/8/layout/list1"/>
    <dgm:cxn modelId="{98900E70-2897-6D4F-AAB8-DC6DEB8639C6}" type="presParOf" srcId="{0731F52D-D47E-2840-B250-F6025135B5C2}" destId="{E2D13EBC-EE80-024E-95C7-F50DCA711132}" srcOrd="0" destOrd="0" presId="urn:microsoft.com/office/officeart/2005/8/layout/list1"/>
    <dgm:cxn modelId="{B5B40DE8-BB29-DD4E-805E-69C030C78A27}" type="presParOf" srcId="{0731F52D-D47E-2840-B250-F6025135B5C2}" destId="{06422C35-EF9F-9643-BFB0-B4EC4D18D91F}" srcOrd="1" destOrd="0" presId="urn:microsoft.com/office/officeart/2005/8/layout/list1"/>
    <dgm:cxn modelId="{13B7C55E-7CCD-9B47-AB31-CD760C309F06}" type="presParOf" srcId="{AA16F472-7E23-F44C-98A9-5B43BDD0E538}" destId="{308775D6-02B8-D747-B0E6-2138194E6975}" srcOrd="13" destOrd="0" presId="urn:microsoft.com/office/officeart/2005/8/layout/list1"/>
    <dgm:cxn modelId="{D9006062-5249-554E-B03C-C3FBD5BDB68F}" type="presParOf" srcId="{AA16F472-7E23-F44C-98A9-5B43BDD0E538}" destId="{3FAE8CAF-D5A5-4447-BF0A-823470DE00E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B44BFE-699A-1245-8524-8F38F2849B6B}" type="doc">
      <dgm:prSet loTypeId="urn:microsoft.com/office/officeart/2005/8/layout/hList7" loCatId="" qsTypeId="urn:microsoft.com/office/officeart/2005/8/quickstyle/simple5" qsCatId="simple" csTypeId="urn:microsoft.com/office/officeart/2005/8/colors/accent1_2" csCatId="accent1" phldr="1"/>
      <dgm:spPr/>
      <dgm:t>
        <a:bodyPr/>
        <a:lstStyle/>
        <a:p>
          <a:endParaRPr lang="en-US"/>
        </a:p>
      </dgm:t>
    </dgm:pt>
    <dgm:pt modelId="{2B44FFF7-E6B9-AB4E-BAAB-77E92FE5CAC3}">
      <dgm:prSet custT="1"/>
      <dgm:spPr/>
      <dgm:t>
        <a:bodyPr/>
        <a:lstStyle/>
        <a:p>
          <a:pPr rtl="0"/>
          <a:r>
            <a:rPr lang="en-US" sz="1600" b="0" i="0" dirty="0" smtClean="0">
              <a:latin typeface="Helvetica Neue Medium"/>
              <a:cs typeface="Helvetica Neue Medium"/>
            </a:rPr>
            <a:t>Compute</a:t>
          </a:r>
          <a:endParaRPr lang="en-US" sz="1600" b="0" i="0" dirty="0">
            <a:latin typeface="Helvetica Neue Medium"/>
            <a:cs typeface="Helvetica Neue Medium"/>
          </a:endParaRPr>
        </a:p>
      </dgm:t>
    </dgm:pt>
    <dgm:pt modelId="{24657808-8827-C84A-8D49-24AC2FB6D3D8}" type="parTrans" cxnId="{B8DD53E3-5F54-D842-9161-5A0DD5976CDC}">
      <dgm:prSet/>
      <dgm:spPr/>
      <dgm:t>
        <a:bodyPr/>
        <a:lstStyle/>
        <a:p>
          <a:endParaRPr lang="en-US"/>
        </a:p>
      </dgm:t>
    </dgm:pt>
    <dgm:pt modelId="{01E08265-5262-514E-87BD-EC84DC0AFDC6}" type="sibTrans" cxnId="{B8DD53E3-5F54-D842-9161-5A0DD5976CDC}">
      <dgm:prSet/>
      <dgm:spPr/>
      <dgm:t>
        <a:bodyPr/>
        <a:lstStyle/>
        <a:p>
          <a:endParaRPr lang="en-US"/>
        </a:p>
      </dgm:t>
    </dgm:pt>
    <dgm:pt modelId="{E28682FA-DEE7-EC4A-A973-F96F39817D45}">
      <dgm:prSet custT="1"/>
      <dgm:spPr/>
      <dgm:t>
        <a:bodyPr/>
        <a:lstStyle/>
        <a:p>
          <a:pPr rtl="0"/>
          <a:r>
            <a:rPr lang="pt-BR" sz="1400" dirty="0" smtClean="0">
              <a:latin typeface="Helvetica Neue"/>
              <a:cs typeface="Helvetica Neue"/>
            </a:rPr>
            <a:t>1000 cores</a:t>
          </a:r>
          <a:endParaRPr lang="pt-BR" sz="1400" dirty="0">
            <a:latin typeface="Helvetica Neue"/>
            <a:cs typeface="Helvetica Neue"/>
          </a:endParaRPr>
        </a:p>
      </dgm:t>
    </dgm:pt>
    <dgm:pt modelId="{C108FB92-1B53-E84B-851D-F5F9D7BE05DB}" type="parTrans" cxnId="{F0EFE35A-9531-C34B-AD07-336FDC2EB3A8}">
      <dgm:prSet/>
      <dgm:spPr/>
      <dgm:t>
        <a:bodyPr/>
        <a:lstStyle/>
        <a:p>
          <a:endParaRPr lang="en-US"/>
        </a:p>
      </dgm:t>
    </dgm:pt>
    <dgm:pt modelId="{AD31BCEC-A27E-384C-A04E-25AD0267D48D}" type="sibTrans" cxnId="{F0EFE35A-9531-C34B-AD07-336FDC2EB3A8}">
      <dgm:prSet/>
      <dgm:spPr/>
      <dgm:t>
        <a:bodyPr/>
        <a:lstStyle/>
        <a:p>
          <a:endParaRPr lang="en-US"/>
        </a:p>
      </dgm:t>
    </dgm:pt>
    <dgm:pt modelId="{78E01BE0-0F01-CC41-8DD3-79DEC99140CC}">
      <dgm:prSet custT="1"/>
      <dgm:spPr/>
      <dgm:t>
        <a:bodyPr/>
        <a:lstStyle/>
        <a:p>
          <a:pPr rtl="0"/>
          <a:r>
            <a:rPr lang="en-US" sz="1600" b="0" i="0" dirty="0" smtClean="0">
              <a:latin typeface="Helvetica Neue Medium"/>
              <a:cs typeface="Helvetica Neue Medium"/>
            </a:rPr>
            <a:t>Storage</a:t>
          </a:r>
          <a:endParaRPr lang="en-US" sz="1600" b="0" i="0" dirty="0">
            <a:latin typeface="Helvetica Neue Medium"/>
            <a:cs typeface="Helvetica Neue Medium"/>
          </a:endParaRPr>
        </a:p>
      </dgm:t>
    </dgm:pt>
    <dgm:pt modelId="{CF1F3BDA-970F-EE4B-A5EB-7973FA9828A8}" type="parTrans" cxnId="{90167D63-D331-164D-A040-5135B98CA7F2}">
      <dgm:prSet/>
      <dgm:spPr/>
      <dgm:t>
        <a:bodyPr/>
        <a:lstStyle/>
        <a:p>
          <a:endParaRPr lang="en-US"/>
        </a:p>
      </dgm:t>
    </dgm:pt>
    <dgm:pt modelId="{3B8D3F9A-6E49-E841-9BFE-1DC8BEFE4184}" type="sibTrans" cxnId="{90167D63-D331-164D-A040-5135B98CA7F2}">
      <dgm:prSet/>
      <dgm:spPr/>
      <dgm:t>
        <a:bodyPr/>
        <a:lstStyle/>
        <a:p>
          <a:endParaRPr lang="en-US"/>
        </a:p>
      </dgm:t>
    </dgm:pt>
    <dgm:pt modelId="{3D513C64-765F-4B4C-885E-304B0236FA71}">
      <dgm:prSet custT="1"/>
      <dgm:spPr/>
      <dgm:t>
        <a:bodyPr/>
        <a:lstStyle/>
        <a:p>
          <a:pPr rtl="0"/>
          <a:r>
            <a:rPr lang="pl-PL" sz="1400" dirty="0" smtClean="0">
              <a:latin typeface="Helvetica Neue"/>
              <a:cs typeface="Helvetica Neue"/>
            </a:rPr>
            <a:t>600TB</a:t>
          </a:r>
          <a:endParaRPr lang="pl-PL" sz="1400" dirty="0">
            <a:latin typeface="Helvetica Neue"/>
            <a:cs typeface="Helvetica Neue"/>
          </a:endParaRPr>
        </a:p>
      </dgm:t>
    </dgm:pt>
    <dgm:pt modelId="{FA90832D-AEA9-F54D-A153-0755C3693D47}" type="parTrans" cxnId="{A11B59A8-970F-0649-A6FB-E8ED604F7AA3}">
      <dgm:prSet/>
      <dgm:spPr/>
      <dgm:t>
        <a:bodyPr/>
        <a:lstStyle/>
        <a:p>
          <a:endParaRPr lang="en-US"/>
        </a:p>
      </dgm:t>
    </dgm:pt>
    <dgm:pt modelId="{1BCCCF14-633F-E548-A49D-75BDC35ED869}" type="sibTrans" cxnId="{A11B59A8-970F-0649-A6FB-E8ED604F7AA3}">
      <dgm:prSet/>
      <dgm:spPr/>
      <dgm:t>
        <a:bodyPr/>
        <a:lstStyle/>
        <a:p>
          <a:endParaRPr lang="en-US"/>
        </a:p>
      </dgm:t>
    </dgm:pt>
    <dgm:pt modelId="{F71A0B64-7378-7544-A0E5-9DA54571914A}">
      <dgm:prSet custT="1"/>
      <dgm:spPr/>
      <dgm:t>
        <a:bodyPr/>
        <a:lstStyle/>
        <a:p>
          <a:pPr rtl="0"/>
          <a:r>
            <a:rPr lang="en-US" sz="1600" b="0" i="0" dirty="0" smtClean="0">
              <a:latin typeface="Helvetica Neue Medium"/>
              <a:cs typeface="Helvetica Neue Medium"/>
            </a:rPr>
            <a:t>Networking </a:t>
          </a:r>
          <a:endParaRPr lang="en-US" sz="1600" b="0" i="0" dirty="0">
            <a:latin typeface="Helvetica Neue Medium"/>
            <a:cs typeface="Helvetica Neue Medium"/>
          </a:endParaRPr>
        </a:p>
      </dgm:t>
    </dgm:pt>
    <dgm:pt modelId="{E0F244A1-55DC-A74F-8417-FD379B990AFA}" type="parTrans" cxnId="{5202F1B5-C754-EA4A-A276-DFE5CEEBD40F}">
      <dgm:prSet/>
      <dgm:spPr/>
      <dgm:t>
        <a:bodyPr/>
        <a:lstStyle/>
        <a:p>
          <a:endParaRPr lang="en-US"/>
        </a:p>
      </dgm:t>
    </dgm:pt>
    <dgm:pt modelId="{C2B64C91-51E1-114F-8FD0-248A761C627D}" type="sibTrans" cxnId="{5202F1B5-C754-EA4A-A276-DFE5CEEBD40F}">
      <dgm:prSet/>
      <dgm:spPr/>
      <dgm:t>
        <a:bodyPr/>
        <a:lstStyle/>
        <a:p>
          <a:endParaRPr lang="en-US"/>
        </a:p>
      </dgm:t>
    </dgm:pt>
    <dgm:pt modelId="{A12D4A5A-DD8E-4244-8094-2D7E2B64FF63}">
      <dgm:prSet custT="1"/>
      <dgm:spPr/>
      <dgm:t>
        <a:bodyPr/>
        <a:lstStyle/>
        <a:p>
          <a:pPr rtl="0"/>
          <a:r>
            <a:rPr lang="en-US" sz="1400" dirty="0" smtClean="0">
              <a:latin typeface="Helvetica Neue"/>
              <a:cs typeface="Helvetica Neue"/>
            </a:rPr>
            <a:t>1 &amp; 10 </a:t>
          </a:r>
          <a:r>
            <a:rPr lang="en-US" sz="1400" dirty="0" err="1" smtClean="0">
              <a:latin typeface="Helvetica Neue"/>
              <a:cs typeface="Helvetica Neue"/>
            </a:rPr>
            <a:t>GbE</a:t>
          </a:r>
          <a:endParaRPr lang="en-US" sz="1400" dirty="0">
            <a:latin typeface="Helvetica Neue"/>
            <a:cs typeface="Helvetica Neue"/>
          </a:endParaRPr>
        </a:p>
      </dgm:t>
    </dgm:pt>
    <dgm:pt modelId="{90D39589-296E-464B-9696-64FDF6222FF8}" type="parTrans" cxnId="{B6E61AD5-4431-DE45-921A-03DC1829F139}">
      <dgm:prSet/>
      <dgm:spPr/>
      <dgm:t>
        <a:bodyPr/>
        <a:lstStyle/>
        <a:p>
          <a:endParaRPr lang="en-US"/>
        </a:p>
      </dgm:t>
    </dgm:pt>
    <dgm:pt modelId="{8F0596C3-4F7D-BB42-BF02-EC0FE4A76361}" type="sibTrans" cxnId="{B6E61AD5-4431-DE45-921A-03DC1829F139}">
      <dgm:prSet/>
      <dgm:spPr/>
      <dgm:t>
        <a:bodyPr/>
        <a:lstStyle/>
        <a:p>
          <a:endParaRPr lang="en-US"/>
        </a:p>
      </dgm:t>
    </dgm:pt>
    <dgm:pt modelId="{8855D87E-1D77-B74C-A945-60CFE93274E9}">
      <dgm:prSet custT="1"/>
      <dgm:spPr/>
      <dgm:t>
        <a:bodyPr/>
        <a:lstStyle/>
        <a:p>
          <a:pPr rtl="0"/>
          <a:r>
            <a:rPr lang="en-US" sz="1400" dirty="0" smtClean="0">
              <a:latin typeface="Helvetica Neue"/>
              <a:cs typeface="Helvetica Neue"/>
            </a:rPr>
            <a:t>QDR IB</a:t>
          </a:r>
          <a:endParaRPr lang="en-US" sz="1400" dirty="0">
            <a:latin typeface="Helvetica Neue"/>
            <a:cs typeface="Helvetica Neue"/>
          </a:endParaRPr>
        </a:p>
      </dgm:t>
    </dgm:pt>
    <dgm:pt modelId="{7C8603A7-94DB-DF4C-9D85-DF8AA8A0AE2A}" type="parTrans" cxnId="{B2E731D5-01DA-0B42-895A-3F881F1CF467}">
      <dgm:prSet/>
      <dgm:spPr/>
      <dgm:t>
        <a:bodyPr/>
        <a:lstStyle/>
        <a:p>
          <a:endParaRPr lang="en-US"/>
        </a:p>
      </dgm:t>
    </dgm:pt>
    <dgm:pt modelId="{1BB9CDC6-4C1A-DF48-969E-0AB5287592DD}" type="sibTrans" cxnId="{B2E731D5-01DA-0B42-895A-3F881F1CF467}">
      <dgm:prSet/>
      <dgm:spPr/>
      <dgm:t>
        <a:bodyPr/>
        <a:lstStyle/>
        <a:p>
          <a:endParaRPr lang="en-US"/>
        </a:p>
      </dgm:t>
    </dgm:pt>
    <dgm:pt modelId="{CAFC2276-78AD-E74D-BBB5-B6C7989E6D82}" type="pres">
      <dgm:prSet presAssocID="{06B44BFE-699A-1245-8524-8F38F2849B6B}" presName="Name0" presStyleCnt="0">
        <dgm:presLayoutVars>
          <dgm:dir/>
          <dgm:resizeHandles val="exact"/>
        </dgm:presLayoutVars>
      </dgm:prSet>
      <dgm:spPr/>
      <dgm:t>
        <a:bodyPr/>
        <a:lstStyle/>
        <a:p>
          <a:endParaRPr lang="en-US"/>
        </a:p>
      </dgm:t>
    </dgm:pt>
    <dgm:pt modelId="{02944E21-28C3-F149-B03C-77C6AE1FBDB6}" type="pres">
      <dgm:prSet presAssocID="{06B44BFE-699A-1245-8524-8F38F2849B6B}" presName="fgShape" presStyleLbl="fgShp" presStyleIdx="0" presStyleCnt="1"/>
      <dgm:spPr/>
    </dgm:pt>
    <dgm:pt modelId="{D2BFD36F-958C-304E-B927-6554D164ECC3}" type="pres">
      <dgm:prSet presAssocID="{06B44BFE-699A-1245-8524-8F38F2849B6B}" presName="linComp" presStyleCnt="0"/>
      <dgm:spPr/>
    </dgm:pt>
    <dgm:pt modelId="{2C41D22D-1021-E940-B7B3-6195A31875A0}" type="pres">
      <dgm:prSet presAssocID="{2B44FFF7-E6B9-AB4E-BAAB-77E92FE5CAC3}" presName="compNode" presStyleCnt="0"/>
      <dgm:spPr/>
    </dgm:pt>
    <dgm:pt modelId="{E793C0AE-2B37-AF4E-86EC-FDA00F5EE3E5}" type="pres">
      <dgm:prSet presAssocID="{2B44FFF7-E6B9-AB4E-BAAB-77E92FE5CAC3}" presName="bkgdShape" presStyleLbl="node1" presStyleIdx="0" presStyleCnt="3"/>
      <dgm:spPr/>
      <dgm:t>
        <a:bodyPr/>
        <a:lstStyle/>
        <a:p>
          <a:endParaRPr lang="en-US"/>
        </a:p>
      </dgm:t>
    </dgm:pt>
    <dgm:pt modelId="{6E25CB38-079E-EF48-ACE2-A50C899648E5}" type="pres">
      <dgm:prSet presAssocID="{2B44FFF7-E6B9-AB4E-BAAB-77E92FE5CAC3}" presName="nodeTx" presStyleLbl="node1" presStyleIdx="0" presStyleCnt="3">
        <dgm:presLayoutVars>
          <dgm:bulletEnabled val="1"/>
        </dgm:presLayoutVars>
      </dgm:prSet>
      <dgm:spPr/>
      <dgm:t>
        <a:bodyPr/>
        <a:lstStyle/>
        <a:p>
          <a:endParaRPr lang="en-US"/>
        </a:p>
      </dgm:t>
    </dgm:pt>
    <dgm:pt modelId="{5C9CFFC2-F4A1-DD46-A40E-88995C6B0B51}" type="pres">
      <dgm:prSet presAssocID="{2B44FFF7-E6B9-AB4E-BAAB-77E92FE5CAC3}" presName="invisiNode" presStyleLbl="node1" presStyleIdx="0" presStyleCnt="3"/>
      <dgm:spPr/>
    </dgm:pt>
    <dgm:pt modelId="{C2456A30-171B-6E44-ACF1-5C0DA8B8B49F}" type="pres">
      <dgm:prSet presAssocID="{2B44FFF7-E6B9-AB4E-BAAB-77E92FE5CAC3}"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0E37D16-470F-7745-B850-6F375AA21C98}" type="pres">
      <dgm:prSet presAssocID="{01E08265-5262-514E-87BD-EC84DC0AFDC6}" presName="sibTrans" presStyleLbl="sibTrans2D1" presStyleIdx="0" presStyleCnt="0"/>
      <dgm:spPr/>
      <dgm:t>
        <a:bodyPr/>
        <a:lstStyle/>
        <a:p>
          <a:endParaRPr lang="en-US"/>
        </a:p>
      </dgm:t>
    </dgm:pt>
    <dgm:pt modelId="{CC0D036E-60C0-B744-885B-C549C738BE13}" type="pres">
      <dgm:prSet presAssocID="{78E01BE0-0F01-CC41-8DD3-79DEC99140CC}" presName="compNode" presStyleCnt="0"/>
      <dgm:spPr/>
    </dgm:pt>
    <dgm:pt modelId="{44EF5D0C-3298-F94F-921C-96FB4EE4B482}" type="pres">
      <dgm:prSet presAssocID="{78E01BE0-0F01-CC41-8DD3-79DEC99140CC}" presName="bkgdShape" presStyleLbl="node1" presStyleIdx="1" presStyleCnt="3"/>
      <dgm:spPr/>
      <dgm:t>
        <a:bodyPr/>
        <a:lstStyle/>
        <a:p>
          <a:endParaRPr lang="en-US"/>
        </a:p>
      </dgm:t>
    </dgm:pt>
    <dgm:pt modelId="{FCA0986B-6D38-D449-94DA-D12564A5B473}" type="pres">
      <dgm:prSet presAssocID="{78E01BE0-0F01-CC41-8DD3-79DEC99140CC}" presName="nodeTx" presStyleLbl="node1" presStyleIdx="1" presStyleCnt="3">
        <dgm:presLayoutVars>
          <dgm:bulletEnabled val="1"/>
        </dgm:presLayoutVars>
      </dgm:prSet>
      <dgm:spPr/>
      <dgm:t>
        <a:bodyPr/>
        <a:lstStyle/>
        <a:p>
          <a:endParaRPr lang="en-US"/>
        </a:p>
      </dgm:t>
    </dgm:pt>
    <dgm:pt modelId="{0A8DCFDD-A15F-0A45-82AC-46704E144431}" type="pres">
      <dgm:prSet presAssocID="{78E01BE0-0F01-CC41-8DD3-79DEC99140CC}" presName="invisiNode" presStyleLbl="node1" presStyleIdx="1" presStyleCnt="3"/>
      <dgm:spPr/>
    </dgm:pt>
    <dgm:pt modelId="{CFC69852-8DB5-2342-A327-4FF9FF769FC0}" type="pres">
      <dgm:prSet presAssocID="{78E01BE0-0F01-CC41-8DD3-79DEC99140CC}"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85EAC51-9388-A149-AC3F-0AC80FA30F4C}" type="pres">
      <dgm:prSet presAssocID="{3B8D3F9A-6E49-E841-9BFE-1DC8BEFE4184}" presName="sibTrans" presStyleLbl="sibTrans2D1" presStyleIdx="0" presStyleCnt="0"/>
      <dgm:spPr/>
      <dgm:t>
        <a:bodyPr/>
        <a:lstStyle/>
        <a:p>
          <a:endParaRPr lang="en-US"/>
        </a:p>
      </dgm:t>
    </dgm:pt>
    <dgm:pt modelId="{0A39A386-9F4D-3D4F-AAA8-C5E5BBC57010}" type="pres">
      <dgm:prSet presAssocID="{F71A0B64-7378-7544-A0E5-9DA54571914A}" presName="compNode" presStyleCnt="0"/>
      <dgm:spPr/>
    </dgm:pt>
    <dgm:pt modelId="{473BA09C-1307-024F-8AB6-B401212D728B}" type="pres">
      <dgm:prSet presAssocID="{F71A0B64-7378-7544-A0E5-9DA54571914A}" presName="bkgdShape" presStyleLbl="node1" presStyleIdx="2" presStyleCnt="3"/>
      <dgm:spPr/>
      <dgm:t>
        <a:bodyPr/>
        <a:lstStyle/>
        <a:p>
          <a:endParaRPr lang="en-US"/>
        </a:p>
      </dgm:t>
    </dgm:pt>
    <dgm:pt modelId="{2B9B7092-A30A-A848-9A3B-BCFE9642BFB5}" type="pres">
      <dgm:prSet presAssocID="{F71A0B64-7378-7544-A0E5-9DA54571914A}" presName="nodeTx" presStyleLbl="node1" presStyleIdx="2" presStyleCnt="3">
        <dgm:presLayoutVars>
          <dgm:bulletEnabled val="1"/>
        </dgm:presLayoutVars>
      </dgm:prSet>
      <dgm:spPr/>
      <dgm:t>
        <a:bodyPr/>
        <a:lstStyle/>
        <a:p>
          <a:endParaRPr lang="en-US"/>
        </a:p>
      </dgm:t>
    </dgm:pt>
    <dgm:pt modelId="{4C65FAA0-9100-3840-94A2-FDA695F9746A}" type="pres">
      <dgm:prSet presAssocID="{F71A0B64-7378-7544-A0E5-9DA54571914A}" presName="invisiNode" presStyleLbl="node1" presStyleIdx="2" presStyleCnt="3"/>
      <dgm:spPr/>
    </dgm:pt>
    <dgm:pt modelId="{A9F099F1-FD9B-E446-A748-E9BE544A7488}" type="pres">
      <dgm:prSet presAssocID="{F71A0B64-7378-7544-A0E5-9DA54571914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27E80781-38CD-0641-BCBF-7F83A4B53F61}" type="presOf" srcId="{A12D4A5A-DD8E-4244-8094-2D7E2B64FF63}" destId="{2B9B7092-A30A-A848-9A3B-BCFE9642BFB5}" srcOrd="1" destOrd="1" presId="urn:microsoft.com/office/officeart/2005/8/layout/hList7"/>
    <dgm:cxn modelId="{8E8B27E5-F7F4-494A-8EBA-C630A4D5FFF0}" type="presOf" srcId="{E28682FA-DEE7-EC4A-A973-F96F39817D45}" destId="{6E25CB38-079E-EF48-ACE2-A50C899648E5}" srcOrd="1" destOrd="1" presId="urn:microsoft.com/office/officeart/2005/8/layout/hList7"/>
    <dgm:cxn modelId="{B2E731D5-01DA-0B42-895A-3F881F1CF467}" srcId="{F71A0B64-7378-7544-A0E5-9DA54571914A}" destId="{8855D87E-1D77-B74C-A945-60CFE93274E9}" srcOrd="1" destOrd="0" parTransId="{7C8603A7-94DB-DF4C-9D85-DF8AA8A0AE2A}" sibTransId="{1BB9CDC6-4C1A-DF48-969E-0AB5287592DD}"/>
    <dgm:cxn modelId="{1285A271-1E99-6B44-9C5D-E08DD88D3EC7}" type="presOf" srcId="{3D513C64-765F-4B4C-885E-304B0236FA71}" destId="{FCA0986B-6D38-D449-94DA-D12564A5B473}" srcOrd="1" destOrd="1" presId="urn:microsoft.com/office/officeart/2005/8/layout/hList7"/>
    <dgm:cxn modelId="{F0EFE35A-9531-C34B-AD07-336FDC2EB3A8}" srcId="{2B44FFF7-E6B9-AB4E-BAAB-77E92FE5CAC3}" destId="{E28682FA-DEE7-EC4A-A973-F96F39817D45}" srcOrd="0" destOrd="0" parTransId="{C108FB92-1B53-E84B-851D-F5F9D7BE05DB}" sibTransId="{AD31BCEC-A27E-384C-A04E-25AD0267D48D}"/>
    <dgm:cxn modelId="{BB1FFAF4-F27D-C543-B6DF-43AB58333E6E}" type="presOf" srcId="{2B44FFF7-E6B9-AB4E-BAAB-77E92FE5CAC3}" destId="{6E25CB38-079E-EF48-ACE2-A50C899648E5}" srcOrd="1" destOrd="0" presId="urn:microsoft.com/office/officeart/2005/8/layout/hList7"/>
    <dgm:cxn modelId="{145C5CF1-581D-8F4B-886A-4E9A464BBB7C}" type="presOf" srcId="{E28682FA-DEE7-EC4A-A973-F96F39817D45}" destId="{E793C0AE-2B37-AF4E-86EC-FDA00F5EE3E5}" srcOrd="0" destOrd="1" presId="urn:microsoft.com/office/officeart/2005/8/layout/hList7"/>
    <dgm:cxn modelId="{8E3468C6-CC71-4E40-AEB4-521AB9713E1B}" type="presOf" srcId="{F71A0B64-7378-7544-A0E5-9DA54571914A}" destId="{2B9B7092-A30A-A848-9A3B-BCFE9642BFB5}" srcOrd="1" destOrd="0" presId="urn:microsoft.com/office/officeart/2005/8/layout/hList7"/>
    <dgm:cxn modelId="{07D8DFCE-A2D0-5849-B40D-2EDBED945797}" type="presOf" srcId="{78E01BE0-0F01-CC41-8DD3-79DEC99140CC}" destId="{FCA0986B-6D38-D449-94DA-D12564A5B473}" srcOrd="1" destOrd="0" presId="urn:microsoft.com/office/officeart/2005/8/layout/hList7"/>
    <dgm:cxn modelId="{B6E61AD5-4431-DE45-921A-03DC1829F139}" srcId="{F71A0B64-7378-7544-A0E5-9DA54571914A}" destId="{A12D4A5A-DD8E-4244-8094-2D7E2B64FF63}" srcOrd="0" destOrd="0" parTransId="{90D39589-296E-464B-9696-64FDF6222FF8}" sibTransId="{8F0596C3-4F7D-BB42-BF02-EC0FE4A76361}"/>
    <dgm:cxn modelId="{7FC5D94A-D4C3-B64F-8927-3CCED68C07CA}" type="presOf" srcId="{01E08265-5262-514E-87BD-EC84DC0AFDC6}" destId="{70E37D16-470F-7745-B850-6F375AA21C98}" srcOrd="0" destOrd="0" presId="urn:microsoft.com/office/officeart/2005/8/layout/hList7"/>
    <dgm:cxn modelId="{A11B59A8-970F-0649-A6FB-E8ED604F7AA3}" srcId="{78E01BE0-0F01-CC41-8DD3-79DEC99140CC}" destId="{3D513C64-765F-4B4C-885E-304B0236FA71}" srcOrd="0" destOrd="0" parTransId="{FA90832D-AEA9-F54D-A153-0755C3693D47}" sibTransId="{1BCCCF14-633F-E548-A49D-75BDC35ED869}"/>
    <dgm:cxn modelId="{B6D22A1C-F0AF-E549-B663-842334290044}" type="presOf" srcId="{8855D87E-1D77-B74C-A945-60CFE93274E9}" destId="{473BA09C-1307-024F-8AB6-B401212D728B}" srcOrd="0" destOrd="2" presId="urn:microsoft.com/office/officeart/2005/8/layout/hList7"/>
    <dgm:cxn modelId="{45874321-9AE2-AD47-90AA-459AD2408507}" type="presOf" srcId="{A12D4A5A-DD8E-4244-8094-2D7E2B64FF63}" destId="{473BA09C-1307-024F-8AB6-B401212D728B}" srcOrd="0" destOrd="1" presId="urn:microsoft.com/office/officeart/2005/8/layout/hList7"/>
    <dgm:cxn modelId="{F5597966-C39A-8143-9A5E-69E56EFA9B50}" type="presOf" srcId="{2B44FFF7-E6B9-AB4E-BAAB-77E92FE5CAC3}" destId="{E793C0AE-2B37-AF4E-86EC-FDA00F5EE3E5}" srcOrd="0" destOrd="0" presId="urn:microsoft.com/office/officeart/2005/8/layout/hList7"/>
    <dgm:cxn modelId="{8C6C4E5F-76EA-4247-9916-3C0012106E32}" type="presOf" srcId="{3B8D3F9A-6E49-E841-9BFE-1DC8BEFE4184}" destId="{F85EAC51-9388-A149-AC3F-0AC80FA30F4C}" srcOrd="0" destOrd="0" presId="urn:microsoft.com/office/officeart/2005/8/layout/hList7"/>
    <dgm:cxn modelId="{684EB157-3167-BB42-8BE9-A158104298B7}" type="presOf" srcId="{06B44BFE-699A-1245-8524-8F38F2849B6B}" destId="{CAFC2276-78AD-E74D-BBB5-B6C7989E6D82}" srcOrd="0" destOrd="0" presId="urn:microsoft.com/office/officeart/2005/8/layout/hList7"/>
    <dgm:cxn modelId="{556F5ABD-8245-EF49-8941-32EA730349F2}" type="presOf" srcId="{78E01BE0-0F01-CC41-8DD3-79DEC99140CC}" destId="{44EF5D0C-3298-F94F-921C-96FB4EE4B482}" srcOrd="0" destOrd="0" presId="urn:microsoft.com/office/officeart/2005/8/layout/hList7"/>
    <dgm:cxn modelId="{90167D63-D331-164D-A040-5135B98CA7F2}" srcId="{06B44BFE-699A-1245-8524-8F38F2849B6B}" destId="{78E01BE0-0F01-CC41-8DD3-79DEC99140CC}" srcOrd="1" destOrd="0" parTransId="{CF1F3BDA-970F-EE4B-A5EB-7973FA9828A8}" sibTransId="{3B8D3F9A-6E49-E841-9BFE-1DC8BEFE4184}"/>
    <dgm:cxn modelId="{B8DD53E3-5F54-D842-9161-5A0DD5976CDC}" srcId="{06B44BFE-699A-1245-8524-8F38F2849B6B}" destId="{2B44FFF7-E6B9-AB4E-BAAB-77E92FE5CAC3}" srcOrd="0" destOrd="0" parTransId="{24657808-8827-C84A-8D49-24AC2FB6D3D8}" sibTransId="{01E08265-5262-514E-87BD-EC84DC0AFDC6}"/>
    <dgm:cxn modelId="{F9F3C299-C619-4843-8432-E9BE74B61B18}" type="presOf" srcId="{3D513C64-765F-4B4C-885E-304B0236FA71}" destId="{44EF5D0C-3298-F94F-921C-96FB4EE4B482}" srcOrd="0" destOrd="1" presId="urn:microsoft.com/office/officeart/2005/8/layout/hList7"/>
    <dgm:cxn modelId="{4983AD61-B97B-F84A-9861-F6698AC96CAD}" type="presOf" srcId="{F71A0B64-7378-7544-A0E5-9DA54571914A}" destId="{473BA09C-1307-024F-8AB6-B401212D728B}" srcOrd="0" destOrd="0" presId="urn:microsoft.com/office/officeart/2005/8/layout/hList7"/>
    <dgm:cxn modelId="{5202F1B5-C754-EA4A-A276-DFE5CEEBD40F}" srcId="{06B44BFE-699A-1245-8524-8F38F2849B6B}" destId="{F71A0B64-7378-7544-A0E5-9DA54571914A}" srcOrd="2" destOrd="0" parTransId="{E0F244A1-55DC-A74F-8417-FD379B990AFA}" sibTransId="{C2B64C91-51E1-114F-8FD0-248A761C627D}"/>
    <dgm:cxn modelId="{80DE6421-7E3F-C445-8D5D-6964C09C16C5}" type="presOf" srcId="{8855D87E-1D77-B74C-A945-60CFE93274E9}" destId="{2B9B7092-A30A-A848-9A3B-BCFE9642BFB5}" srcOrd="1" destOrd="2" presId="urn:microsoft.com/office/officeart/2005/8/layout/hList7"/>
    <dgm:cxn modelId="{C562B45A-6724-D94B-88F7-690D8B5C44A6}" type="presParOf" srcId="{CAFC2276-78AD-E74D-BBB5-B6C7989E6D82}" destId="{02944E21-28C3-F149-B03C-77C6AE1FBDB6}" srcOrd="0" destOrd="0" presId="urn:microsoft.com/office/officeart/2005/8/layout/hList7"/>
    <dgm:cxn modelId="{2A0B3386-E544-5547-BFB0-C0EA9F3413EB}" type="presParOf" srcId="{CAFC2276-78AD-E74D-BBB5-B6C7989E6D82}" destId="{D2BFD36F-958C-304E-B927-6554D164ECC3}" srcOrd="1" destOrd="0" presId="urn:microsoft.com/office/officeart/2005/8/layout/hList7"/>
    <dgm:cxn modelId="{B62B8B52-7BB7-8C41-91FF-6932CE0CD724}" type="presParOf" srcId="{D2BFD36F-958C-304E-B927-6554D164ECC3}" destId="{2C41D22D-1021-E940-B7B3-6195A31875A0}" srcOrd="0" destOrd="0" presId="urn:microsoft.com/office/officeart/2005/8/layout/hList7"/>
    <dgm:cxn modelId="{344FCEDE-0BD8-1944-9650-B624EE2E6E62}" type="presParOf" srcId="{2C41D22D-1021-E940-B7B3-6195A31875A0}" destId="{E793C0AE-2B37-AF4E-86EC-FDA00F5EE3E5}" srcOrd="0" destOrd="0" presId="urn:microsoft.com/office/officeart/2005/8/layout/hList7"/>
    <dgm:cxn modelId="{FF15BB94-B767-9D4E-B877-8D488554F984}" type="presParOf" srcId="{2C41D22D-1021-E940-B7B3-6195A31875A0}" destId="{6E25CB38-079E-EF48-ACE2-A50C899648E5}" srcOrd="1" destOrd="0" presId="urn:microsoft.com/office/officeart/2005/8/layout/hList7"/>
    <dgm:cxn modelId="{3EB707E6-B313-7647-9E7C-18341F6D4CDE}" type="presParOf" srcId="{2C41D22D-1021-E940-B7B3-6195A31875A0}" destId="{5C9CFFC2-F4A1-DD46-A40E-88995C6B0B51}" srcOrd="2" destOrd="0" presId="urn:microsoft.com/office/officeart/2005/8/layout/hList7"/>
    <dgm:cxn modelId="{DB460EA1-61FC-8F49-BA99-C2BE16FA81C4}" type="presParOf" srcId="{2C41D22D-1021-E940-B7B3-6195A31875A0}" destId="{C2456A30-171B-6E44-ACF1-5C0DA8B8B49F}" srcOrd="3" destOrd="0" presId="urn:microsoft.com/office/officeart/2005/8/layout/hList7"/>
    <dgm:cxn modelId="{50EA0D45-DCF0-CD48-B460-7C7B2757B283}" type="presParOf" srcId="{D2BFD36F-958C-304E-B927-6554D164ECC3}" destId="{70E37D16-470F-7745-B850-6F375AA21C98}" srcOrd="1" destOrd="0" presId="urn:microsoft.com/office/officeart/2005/8/layout/hList7"/>
    <dgm:cxn modelId="{826887B4-7561-B34C-9959-5827484101CA}" type="presParOf" srcId="{D2BFD36F-958C-304E-B927-6554D164ECC3}" destId="{CC0D036E-60C0-B744-885B-C549C738BE13}" srcOrd="2" destOrd="0" presId="urn:microsoft.com/office/officeart/2005/8/layout/hList7"/>
    <dgm:cxn modelId="{0E22A0A3-1069-BF47-83AB-9424C0999FC7}" type="presParOf" srcId="{CC0D036E-60C0-B744-885B-C549C738BE13}" destId="{44EF5D0C-3298-F94F-921C-96FB4EE4B482}" srcOrd="0" destOrd="0" presId="urn:microsoft.com/office/officeart/2005/8/layout/hList7"/>
    <dgm:cxn modelId="{D99F2BAF-B411-BD48-AFA0-BE48FAB94EC1}" type="presParOf" srcId="{CC0D036E-60C0-B744-885B-C549C738BE13}" destId="{FCA0986B-6D38-D449-94DA-D12564A5B473}" srcOrd="1" destOrd="0" presId="urn:microsoft.com/office/officeart/2005/8/layout/hList7"/>
    <dgm:cxn modelId="{3E93126A-D804-884E-8985-33F775DC3E43}" type="presParOf" srcId="{CC0D036E-60C0-B744-885B-C549C738BE13}" destId="{0A8DCFDD-A15F-0A45-82AC-46704E144431}" srcOrd="2" destOrd="0" presId="urn:microsoft.com/office/officeart/2005/8/layout/hList7"/>
    <dgm:cxn modelId="{1B6E4C7D-E87F-7B4F-AC67-8FD69736E1ED}" type="presParOf" srcId="{CC0D036E-60C0-B744-885B-C549C738BE13}" destId="{CFC69852-8DB5-2342-A327-4FF9FF769FC0}" srcOrd="3" destOrd="0" presId="urn:microsoft.com/office/officeart/2005/8/layout/hList7"/>
    <dgm:cxn modelId="{F7693372-9988-0444-8859-2F2A3BA9A230}" type="presParOf" srcId="{D2BFD36F-958C-304E-B927-6554D164ECC3}" destId="{F85EAC51-9388-A149-AC3F-0AC80FA30F4C}" srcOrd="3" destOrd="0" presId="urn:microsoft.com/office/officeart/2005/8/layout/hList7"/>
    <dgm:cxn modelId="{7FB17540-D4D0-1D44-B0B1-963F2D012836}" type="presParOf" srcId="{D2BFD36F-958C-304E-B927-6554D164ECC3}" destId="{0A39A386-9F4D-3D4F-AAA8-C5E5BBC57010}" srcOrd="4" destOrd="0" presId="urn:microsoft.com/office/officeart/2005/8/layout/hList7"/>
    <dgm:cxn modelId="{16AF7945-A116-3945-BB2D-82676C7349B7}" type="presParOf" srcId="{0A39A386-9F4D-3D4F-AAA8-C5E5BBC57010}" destId="{473BA09C-1307-024F-8AB6-B401212D728B}" srcOrd="0" destOrd="0" presId="urn:microsoft.com/office/officeart/2005/8/layout/hList7"/>
    <dgm:cxn modelId="{E5485855-A45F-0448-B278-7253557C5B13}" type="presParOf" srcId="{0A39A386-9F4D-3D4F-AAA8-C5E5BBC57010}" destId="{2B9B7092-A30A-A848-9A3B-BCFE9642BFB5}" srcOrd="1" destOrd="0" presId="urn:microsoft.com/office/officeart/2005/8/layout/hList7"/>
    <dgm:cxn modelId="{8680580E-EC27-F243-939F-6556151997B2}" type="presParOf" srcId="{0A39A386-9F4D-3D4F-AAA8-C5E5BBC57010}" destId="{4C65FAA0-9100-3840-94A2-FDA695F9746A}" srcOrd="2" destOrd="0" presId="urn:microsoft.com/office/officeart/2005/8/layout/hList7"/>
    <dgm:cxn modelId="{60E3B9E3-77C4-3B48-BDF5-8B19EDB6D26D}" type="presParOf" srcId="{0A39A386-9F4D-3D4F-AAA8-C5E5BBC57010}" destId="{A9F099F1-FD9B-E446-A748-E9BE544A748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AD9435-23B9-A54F-8F74-DEB8E5AB93E9}"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55D7C610-0DA6-484A-BAED-D6DB2F48DB24}">
      <dgm:prSet custT="1"/>
      <dgm:spPr>
        <a:solidFill>
          <a:srgbClr val="4E7CA6"/>
        </a:solidFill>
        <a:effectLst>
          <a:outerShdw blurRad="50800" dist="38100" dir="2700000" algn="tl" rotWithShape="0">
            <a:prstClr val="black">
              <a:alpha val="40000"/>
            </a:prstClr>
          </a:outerShdw>
        </a:effectLst>
      </dgm:spPr>
      <dgm:t>
        <a:bodyPr/>
        <a:lstStyle/>
        <a:p>
          <a:pPr rtl="0"/>
          <a:r>
            <a:rPr lang="en-US" sz="1050" b="0" i="0" dirty="0" smtClean="0">
              <a:ln>
                <a:noFill/>
              </a:ln>
              <a:solidFill>
                <a:schemeClr val="bg2"/>
              </a:solidFill>
              <a:latin typeface="Helvetica Neue Medium"/>
              <a:cs typeface="Helvetica Neue Medium"/>
            </a:rPr>
            <a:t>Dustin White</a:t>
          </a:r>
          <a:endParaRPr lang="en-US" sz="1050" b="0" i="0" dirty="0">
            <a:ln>
              <a:noFill/>
            </a:ln>
            <a:solidFill>
              <a:schemeClr val="bg2"/>
            </a:solidFill>
            <a:latin typeface="Helvetica Neue Medium"/>
            <a:cs typeface="Helvetica Neue Medium"/>
          </a:endParaRPr>
        </a:p>
      </dgm:t>
    </dgm:pt>
    <dgm:pt modelId="{6AE0462D-8BC3-804C-B2A8-126932988751}" type="parTrans" cxnId="{0264E35A-17ED-FB43-BA86-867FE37565E4}">
      <dgm:prSet/>
      <dgm:spPr/>
      <dgm:t>
        <a:bodyPr/>
        <a:lstStyle/>
        <a:p>
          <a:endParaRPr lang="en-US"/>
        </a:p>
      </dgm:t>
    </dgm:pt>
    <dgm:pt modelId="{335F5E60-4956-864B-ACFB-5064025C9F49}" type="sibTrans" cxnId="{0264E35A-17ED-FB43-BA86-867FE37565E4}">
      <dgm:prSet/>
      <dgm:spPr/>
      <dgm:t>
        <a:bodyPr/>
        <a:lstStyle/>
        <a:p>
          <a:endParaRPr lang="en-US"/>
        </a:p>
      </dgm:t>
    </dgm:pt>
    <dgm:pt modelId="{AFB56C84-D6C9-2C47-8079-CC553B4D4C3A}">
      <dgm:prSet custT="1"/>
      <dgm:spPr>
        <a:solidFill>
          <a:srgbClr val="4E7CA6"/>
        </a:solidFill>
        <a:effectLst>
          <a:outerShdw blurRad="50800" dist="38100" dir="2700000" algn="tl" rotWithShape="0">
            <a:prstClr val="black">
              <a:alpha val="40000"/>
            </a:prstClr>
          </a:outerShdw>
        </a:effectLst>
      </dgm:spPr>
      <dgm:t>
        <a:bodyPr/>
        <a:lstStyle/>
        <a:p>
          <a:pPr rtl="0"/>
          <a:r>
            <a:rPr lang="en-US" sz="1050" b="0" i="0" dirty="0" smtClean="0">
              <a:ln>
                <a:noFill/>
              </a:ln>
              <a:solidFill>
                <a:srgbClr val="EEECE1"/>
              </a:solidFill>
              <a:latin typeface="Helvetica Neue Medium"/>
              <a:cs typeface="Helvetica Neue Medium"/>
            </a:rPr>
            <a:t>Jeremy Jensen</a:t>
          </a:r>
          <a:endParaRPr lang="en-US" sz="1050" b="0" i="0" dirty="0">
            <a:ln>
              <a:noFill/>
            </a:ln>
            <a:solidFill>
              <a:srgbClr val="EEECE1"/>
            </a:solidFill>
            <a:latin typeface="Helvetica Neue Medium"/>
            <a:cs typeface="Helvetica Neue Medium"/>
          </a:endParaRPr>
        </a:p>
      </dgm:t>
    </dgm:pt>
    <dgm:pt modelId="{38BB3E3B-EB7B-5F4F-AA0A-C951F340D32C}" type="parTrans" cxnId="{FFE7E4F3-B612-9C42-BAB2-2DB5C6D3A7FB}">
      <dgm:prSet/>
      <dgm:spPr/>
      <dgm:t>
        <a:bodyPr/>
        <a:lstStyle/>
        <a:p>
          <a:endParaRPr lang="en-US"/>
        </a:p>
      </dgm:t>
    </dgm:pt>
    <dgm:pt modelId="{4DE18000-8B8D-A74A-AF97-9D7CC67E6C0F}" type="sibTrans" cxnId="{FFE7E4F3-B612-9C42-BAB2-2DB5C6D3A7FB}">
      <dgm:prSet/>
      <dgm:spPr/>
      <dgm:t>
        <a:bodyPr/>
        <a:lstStyle/>
        <a:p>
          <a:endParaRPr lang="en-US"/>
        </a:p>
      </dgm:t>
    </dgm:pt>
    <dgm:pt modelId="{BBACEFCB-A528-A846-8190-EB226F5C0FE5}">
      <dgm:prSet custT="1"/>
      <dgm:spPr>
        <a:solidFill>
          <a:srgbClr val="4E7CA6"/>
        </a:solidFill>
        <a:effectLst>
          <a:outerShdw blurRad="50800" dist="38100" dir="2700000" algn="tl" rotWithShape="0">
            <a:prstClr val="black">
              <a:alpha val="40000"/>
            </a:prstClr>
          </a:outerShdw>
        </a:effectLst>
      </dgm:spPr>
      <dgm:t>
        <a:bodyPr/>
        <a:lstStyle/>
        <a:p>
          <a:pPr rtl="0"/>
          <a:r>
            <a:rPr lang="en-US" sz="1050" b="0" i="0" dirty="0" smtClean="0">
              <a:ln>
                <a:noFill/>
              </a:ln>
              <a:solidFill>
                <a:srgbClr val="EEECE1"/>
              </a:solidFill>
              <a:latin typeface="Helvetica Neue Medium"/>
              <a:cs typeface="Helvetica Neue Medium"/>
            </a:rPr>
            <a:t>Aaron Gardner</a:t>
          </a:r>
          <a:endParaRPr lang="en-US" sz="1050" b="0" i="0" dirty="0">
            <a:ln>
              <a:noFill/>
            </a:ln>
            <a:solidFill>
              <a:srgbClr val="EEECE1"/>
            </a:solidFill>
            <a:latin typeface="Helvetica Neue Medium"/>
            <a:cs typeface="Helvetica Neue Medium"/>
          </a:endParaRPr>
        </a:p>
      </dgm:t>
    </dgm:pt>
    <dgm:pt modelId="{7F2083D8-8DF5-9044-98F0-7F4564A526EC}" type="parTrans" cxnId="{4D38D548-5775-E042-9CA9-AA38ED12F83C}">
      <dgm:prSet/>
      <dgm:spPr/>
      <dgm:t>
        <a:bodyPr/>
        <a:lstStyle/>
        <a:p>
          <a:endParaRPr lang="en-US"/>
        </a:p>
      </dgm:t>
    </dgm:pt>
    <dgm:pt modelId="{6E5E9CC5-FAC7-EE4D-90E6-FC1A228D458A}" type="sibTrans" cxnId="{4D38D548-5775-E042-9CA9-AA38ED12F83C}">
      <dgm:prSet/>
      <dgm:spPr/>
      <dgm:t>
        <a:bodyPr/>
        <a:lstStyle/>
        <a:p>
          <a:endParaRPr lang="en-US"/>
        </a:p>
      </dgm:t>
    </dgm:pt>
    <dgm:pt modelId="{62EB6BE2-F4C9-054F-B1C7-DF98D3BB17C2}">
      <dgm:prSet custT="1"/>
      <dgm:spPr>
        <a:solidFill>
          <a:srgbClr val="4E7CA6"/>
        </a:solidFill>
        <a:effectLst>
          <a:outerShdw blurRad="50800" dist="38100" dir="2700000" algn="tl" rotWithShape="0">
            <a:prstClr val="black">
              <a:alpha val="40000"/>
            </a:prstClr>
          </a:outerShdw>
        </a:effectLst>
      </dgm:spPr>
      <dgm:t>
        <a:bodyPr/>
        <a:lstStyle/>
        <a:p>
          <a:pPr rtl="0"/>
          <a:r>
            <a:rPr lang="en-US" sz="1050" b="0" i="0" dirty="0" smtClean="0">
              <a:ln>
                <a:noFill/>
              </a:ln>
              <a:solidFill>
                <a:srgbClr val="EEECE1"/>
              </a:solidFill>
              <a:latin typeface="Helvetica Neue Medium"/>
              <a:cs typeface="Helvetica Neue Medium"/>
            </a:rPr>
            <a:t>Omar Lopez</a:t>
          </a:r>
          <a:endParaRPr lang="en-US" sz="1050" b="0" i="0" dirty="0">
            <a:ln>
              <a:noFill/>
            </a:ln>
            <a:solidFill>
              <a:srgbClr val="EEECE1"/>
            </a:solidFill>
            <a:latin typeface="Helvetica Neue Medium"/>
            <a:cs typeface="Helvetica Neue Medium"/>
          </a:endParaRPr>
        </a:p>
      </dgm:t>
    </dgm:pt>
    <dgm:pt modelId="{18FBBEDC-541B-B94F-8413-1C0FEC32EEFE}" type="parTrans" cxnId="{8CA6F064-615F-C942-B7B7-4DCCF939A947}">
      <dgm:prSet/>
      <dgm:spPr/>
      <dgm:t>
        <a:bodyPr/>
        <a:lstStyle/>
        <a:p>
          <a:endParaRPr lang="en-US"/>
        </a:p>
      </dgm:t>
    </dgm:pt>
    <dgm:pt modelId="{77DD71EB-E18F-604F-AA41-9FCEB9EE0652}" type="sibTrans" cxnId="{8CA6F064-615F-C942-B7B7-4DCCF939A947}">
      <dgm:prSet/>
      <dgm:spPr/>
      <dgm:t>
        <a:bodyPr/>
        <a:lstStyle/>
        <a:p>
          <a:endParaRPr lang="en-US"/>
        </a:p>
      </dgm:t>
    </dgm:pt>
    <dgm:pt modelId="{ED18F749-6220-154A-83A7-D4DD3492F42B}">
      <dgm:prSet custT="1"/>
      <dgm:spPr>
        <a:solidFill>
          <a:srgbClr val="4E7CA6"/>
        </a:solidFill>
        <a:effectLst>
          <a:outerShdw blurRad="50800" dist="38100" dir="2700000" algn="tl" rotWithShape="0">
            <a:prstClr val="black">
              <a:alpha val="40000"/>
            </a:prstClr>
          </a:outerShdw>
        </a:effectLst>
      </dgm:spPr>
      <dgm:t>
        <a:bodyPr/>
        <a:lstStyle/>
        <a:p>
          <a:pPr rtl="0"/>
          <a:r>
            <a:rPr lang="en-US" sz="1050" b="0" i="0" dirty="0" smtClean="0">
              <a:ln>
                <a:noFill/>
              </a:ln>
              <a:solidFill>
                <a:srgbClr val="EEECE1"/>
              </a:solidFill>
              <a:latin typeface="Helvetica Neue Medium"/>
              <a:cs typeface="Helvetica Neue Medium"/>
            </a:rPr>
            <a:t>Alex </a:t>
          </a:r>
          <a:r>
            <a:rPr lang="en-US" sz="1050" b="0" i="0" dirty="0" err="1" smtClean="0">
              <a:ln>
                <a:noFill/>
              </a:ln>
              <a:solidFill>
                <a:srgbClr val="EEECE1"/>
              </a:solidFill>
              <a:latin typeface="Helvetica Neue Medium"/>
              <a:cs typeface="Helvetica Neue Medium"/>
            </a:rPr>
            <a:t>Oumantsev</a:t>
          </a:r>
          <a:endParaRPr lang="en-US" sz="1050" b="0" i="0" dirty="0">
            <a:ln>
              <a:noFill/>
            </a:ln>
            <a:solidFill>
              <a:srgbClr val="EEECE1"/>
            </a:solidFill>
            <a:latin typeface="Helvetica Neue Medium"/>
            <a:cs typeface="Helvetica Neue Medium"/>
          </a:endParaRPr>
        </a:p>
      </dgm:t>
    </dgm:pt>
    <dgm:pt modelId="{59258815-9B21-EE46-9167-FCFEBC815A71}" type="parTrans" cxnId="{70709C19-D0B9-0344-B348-45784449BEEB}">
      <dgm:prSet/>
      <dgm:spPr/>
      <dgm:t>
        <a:bodyPr/>
        <a:lstStyle/>
        <a:p>
          <a:endParaRPr lang="en-US"/>
        </a:p>
      </dgm:t>
    </dgm:pt>
    <dgm:pt modelId="{ABBBC1E3-08EF-8745-9BBB-695592A80282}" type="sibTrans" cxnId="{70709C19-D0B9-0344-B348-45784449BEEB}">
      <dgm:prSet/>
      <dgm:spPr/>
      <dgm:t>
        <a:bodyPr/>
        <a:lstStyle/>
        <a:p>
          <a:endParaRPr lang="en-US"/>
        </a:p>
      </dgm:t>
    </dgm:pt>
    <dgm:pt modelId="{223AF7A8-9D6D-1B4C-8907-6CF60F52917E}" type="pres">
      <dgm:prSet presAssocID="{B4AD9435-23B9-A54F-8F74-DEB8E5AB93E9}" presName="theList" presStyleCnt="0">
        <dgm:presLayoutVars>
          <dgm:dir/>
          <dgm:animLvl val="lvl"/>
          <dgm:resizeHandles val="exact"/>
        </dgm:presLayoutVars>
      </dgm:prSet>
      <dgm:spPr/>
      <dgm:t>
        <a:bodyPr/>
        <a:lstStyle/>
        <a:p>
          <a:endParaRPr lang="en-US"/>
        </a:p>
      </dgm:t>
    </dgm:pt>
    <dgm:pt modelId="{4EA4D10C-D95C-3940-B9F9-1279BF0BF0F8}" type="pres">
      <dgm:prSet presAssocID="{55D7C610-0DA6-484A-BAED-D6DB2F48DB24}" presName="compNode" presStyleCnt="0"/>
      <dgm:spPr/>
    </dgm:pt>
    <dgm:pt modelId="{56F611BB-7EEA-C042-9E88-78E0F3D6DEBD}" type="pres">
      <dgm:prSet presAssocID="{55D7C610-0DA6-484A-BAED-D6DB2F48DB24}" presName="aNode" presStyleLbl="bgShp" presStyleIdx="0" presStyleCnt="5"/>
      <dgm:spPr/>
      <dgm:t>
        <a:bodyPr/>
        <a:lstStyle/>
        <a:p>
          <a:endParaRPr lang="en-US"/>
        </a:p>
      </dgm:t>
    </dgm:pt>
    <dgm:pt modelId="{66674DB9-4227-E341-8358-199CA65D2A5E}" type="pres">
      <dgm:prSet presAssocID="{55D7C610-0DA6-484A-BAED-D6DB2F48DB24}" presName="textNode" presStyleLbl="bgShp" presStyleIdx="0" presStyleCnt="5"/>
      <dgm:spPr/>
      <dgm:t>
        <a:bodyPr/>
        <a:lstStyle/>
        <a:p>
          <a:endParaRPr lang="en-US"/>
        </a:p>
      </dgm:t>
    </dgm:pt>
    <dgm:pt modelId="{C2120E89-254B-6742-BA50-2BB5C2414C91}" type="pres">
      <dgm:prSet presAssocID="{55D7C610-0DA6-484A-BAED-D6DB2F48DB24}" presName="compChildNode" presStyleCnt="0"/>
      <dgm:spPr/>
    </dgm:pt>
    <dgm:pt modelId="{186134BF-6941-5341-87E2-38FE358CA7C0}" type="pres">
      <dgm:prSet presAssocID="{55D7C610-0DA6-484A-BAED-D6DB2F48DB24}" presName="theInnerList" presStyleCnt="0"/>
      <dgm:spPr/>
    </dgm:pt>
    <dgm:pt modelId="{80337971-C495-514C-B9EA-1AB9ED5F7FB7}" type="pres">
      <dgm:prSet presAssocID="{55D7C610-0DA6-484A-BAED-D6DB2F48DB24}" presName="aSpace" presStyleCnt="0"/>
      <dgm:spPr/>
    </dgm:pt>
    <dgm:pt modelId="{88B67CF8-44B1-A842-8D79-8B03E8DB1B32}" type="pres">
      <dgm:prSet presAssocID="{AFB56C84-D6C9-2C47-8079-CC553B4D4C3A}" presName="compNode" presStyleCnt="0"/>
      <dgm:spPr/>
    </dgm:pt>
    <dgm:pt modelId="{354AF404-835D-1243-B796-E2216EBE13A0}" type="pres">
      <dgm:prSet presAssocID="{AFB56C84-D6C9-2C47-8079-CC553B4D4C3A}" presName="aNode" presStyleLbl="bgShp" presStyleIdx="1" presStyleCnt="5"/>
      <dgm:spPr/>
      <dgm:t>
        <a:bodyPr/>
        <a:lstStyle/>
        <a:p>
          <a:endParaRPr lang="en-US"/>
        </a:p>
      </dgm:t>
    </dgm:pt>
    <dgm:pt modelId="{6A6B0DB0-5D7C-6647-8837-FC7991130687}" type="pres">
      <dgm:prSet presAssocID="{AFB56C84-D6C9-2C47-8079-CC553B4D4C3A}" presName="textNode" presStyleLbl="bgShp" presStyleIdx="1" presStyleCnt="5"/>
      <dgm:spPr/>
      <dgm:t>
        <a:bodyPr/>
        <a:lstStyle/>
        <a:p>
          <a:endParaRPr lang="en-US"/>
        </a:p>
      </dgm:t>
    </dgm:pt>
    <dgm:pt modelId="{8FDD1050-CE9C-3C40-A0CA-6AF6CD3266C7}" type="pres">
      <dgm:prSet presAssocID="{AFB56C84-D6C9-2C47-8079-CC553B4D4C3A}" presName="compChildNode" presStyleCnt="0"/>
      <dgm:spPr/>
    </dgm:pt>
    <dgm:pt modelId="{0FD821FA-6EF3-5440-BBF4-7429BAD2E1AF}" type="pres">
      <dgm:prSet presAssocID="{AFB56C84-D6C9-2C47-8079-CC553B4D4C3A}" presName="theInnerList" presStyleCnt="0"/>
      <dgm:spPr/>
    </dgm:pt>
    <dgm:pt modelId="{66E6EFE6-545F-6548-9BDC-EACB613B2EC7}" type="pres">
      <dgm:prSet presAssocID="{AFB56C84-D6C9-2C47-8079-CC553B4D4C3A}" presName="aSpace" presStyleCnt="0"/>
      <dgm:spPr/>
    </dgm:pt>
    <dgm:pt modelId="{745CAED8-A3B6-1740-B5C2-F4E0011D1B6A}" type="pres">
      <dgm:prSet presAssocID="{BBACEFCB-A528-A846-8190-EB226F5C0FE5}" presName="compNode" presStyleCnt="0"/>
      <dgm:spPr/>
    </dgm:pt>
    <dgm:pt modelId="{F4241F10-A899-AE46-8BBA-7CCD93BC3EEC}" type="pres">
      <dgm:prSet presAssocID="{BBACEFCB-A528-A846-8190-EB226F5C0FE5}" presName="aNode" presStyleLbl="bgShp" presStyleIdx="2" presStyleCnt="5"/>
      <dgm:spPr/>
      <dgm:t>
        <a:bodyPr/>
        <a:lstStyle/>
        <a:p>
          <a:endParaRPr lang="en-US"/>
        </a:p>
      </dgm:t>
    </dgm:pt>
    <dgm:pt modelId="{84D396C8-4B1A-2742-A1C0-145D680B5734}" type="pres">
      <dgm:prSet presAssocID="{BBACEFCB-A528-A846-8190-EB226F5C0FE5}" presName="textNode" presStyleLbl="bgShp" presStyleIdx="2" presStyleCnt="5"/>
      <dgm:spPr/>
      <dgm:t>
        <a:bodyPr/>
        <a:lstStyle/>
        <a:p>
          <a:endParaRPr lang="en-US"/>
        </a:p>
      </dgm:t>
    </dgm:pt>
    <dgm:pt modelId="{E914D51A-270E-CC4D-A5DC-C417C539D257}" type="pres">
      <dgm:prSet presAssocID="{BBACEFCB-A528-A846-8190-EB226F5C0FE5}" presName="compChildNode" presStyleCnt="0"/>
      <dgm:spPr/>
    </dgm:pt>
    <dgm:pt modelId="{B5063031-97C6-574E-A6AF-80B99FA6EC67}" type="pres">
      <dgm:prSet presAssocID="{BBACEFCB-A528-A846-8190-EB226F5C0FE5}" presName="theInnerList" presStyleCnt="0"/>
      <dgm:spPr/>
    </dgm:pt>
    <dgm:pt modelId="{ED4FA234-4BB4-8744-BD9B-C6533BD305DC}" type="pres">
      <dgm:prSet presAssocID="{BBACEFCB-A528-A846-8190-EB226F5C0FE5}" presName="aSpace" presStyleCnt="0"/>
      <dgm:spPr/>
    </dgm:pt>
    <dgm:pt modelId="{29812DEB-C10A-0744-B1A6-E7BE89D6B555}" type="pres">
      <dgm:prSet presAssocID="{62EB6BE2-F4C9-054F-B1C7-DF98D3BB17C2}" presName="compNode" presStyleCnt="0"/>
      <dgm:spPr/>
    </dgm:pt>
    <dgm:pt modelId="{D73BA6F3-9E0E-4247-8B5A-DAF66F013F04}" type="pres">
      <dgm:prSet presAssocID="{62EB6BE2-F4C9-054F-B1C7-DF98D3BB17C2}" presName="aNode" presStyleLbl="bgShp" presStyleIdx="3" presStyleCnt="5"/>
      <dgm:spPr/>
      <dgm:t>
        <a:bodyPr/>
        <a:lstStyle/>
        <a:p>
          <a:endParaRPr lang="en-US"/>
        </a:p>
      </dgm:t>
    </dgm:pt>
    <dgm:pt modelId="{FF5C0DFA-E7D8-E04B-9FC8-A2376BFAA4E8}" type="pres">
      <dgm:prSet presAssocID="{62EB6BE2-F4C9-054F-B1C7-DF98D3BB17C2}" presName="textNode" presStyleLbl="bgShp" presStyleIdx="3" presStyleCnt="5"/>
      <dgm:spPr/>
      <dgm:t>
        <a:bodyPr/>
        <a:lstStyle/>
        <a:p>
          <a:endParaRPr lang="en-US"/>
        </a:p>
      </dgm:t>
    </dgm:pt>
    <dgm:pt modelId="{F373C73F-04A8-D44E-AAD8-A3DD6BAD964B}" type="pres">
      <dgm:prSet presAssocID="{62EB6BE2-F4C9-054F-B1C7-DF98D3BB17C2}" presName="compChildNode" presStyleCnt="0"/>
      <dgm:spPr/>
    </dgm:pt>
    <dgm:pt modelId="{DF11329E-1749-DA4C-A150-C9258F55C1FC}" type="pres">
      <dgm:prSet presAssocID="{62EB6BE2-F4C9-054F-B1C7-DF98D3BB17C2}" presName="theInnerList" presStyleCnt="0"/>
      <dgm:spPr/>
    </dgm:pt>
    <dgm:pt modelId="{FD702D5D-A47E-954B-8077-F1AE590B49D7}" type="pres">
      <dgm:prSet presAssocID="{62EB6BE2-F4C9-054F-B1C7-DF98D3BB17C2}" presName="aSpace" presStyleCnt="0"/>
      <dgm:spPr/>
    </dgm:pt>
    <dgm:pt modelId="{C362D954-D5C1-B74C-9E8B-E0D7D223869D}" type="pres">
      <dgm:prSet presAssocID="{ED18F749-6220-154A-83A7-D4DD3492F42B}" presName="compNode" presStyleCnt="0"/>
      <dgm:spPr/>
    </dgm:pt>
    <dgm:pt modelId="{6BBB2492-4378-FF41-80B0-971D5D171962}" type="pres">
      <dgm:prSet presAssocID="{ED18F749-6220-154A-83A7-D4DD3492F42B}" presName="aNode" presStyleLbl="bgShp" presStyleIdx="4" presStyleCnt="5" custLinFactNeighborX="-1400"/>
      <dgm:spPr/>
      <dgm:t>
        <a:bodyPr/>
        <a:lstStyle/>
        <a:p>
          <a:endParaRPr lang="en-US"/>
        </a:p>
      </dgm:t>
    </dgm:pt>
    <dgm:pt modelId="{B7284930-2B84-E24E-8A83-027263DF0BC1}" type="pres">
      <dgm:prSet presAssocID="{ED18F749-6220-154A-83A7-D4DD3492F42B}" presName="textNode" presStyleLbl="bgShp" presStyleIdx="4" presStyleCnt="5"/>
      <dgm:spPr/>
      <dgm:t>
        <a:bodyPr/>
        <a:lstStyle/>
        <a:p>
          <a:endParaRPr lang="en-US"/>
        </a:p>
      </dgm:t>
    </dgm:pt>
    <dgm:pt modelId="{0B6B1EF8-AA94-6848-B599-E6C32D801F1C}" type="pres">
      <dgm:prSet presAssocID="{ED18F749-6220-154A-83A7-D4DD3492F42B}" presName="compChildNode" presStyleCnt="0"/>
      <dgm:spPr/>
    </dgm:pt>
    <dgm:pt modelId="{B3EC3007-7D04-604B-AF5F-E8FCEBE7F0EA}" type="pres">
      <dgm:prSet presAssocID="{ED18F749-6220-154A-83A7-D4DD3492F42B}" presName="theInnerList" presStyleCnt="0"/>
      <dgm:spPr/>
    </dgm:pt>
  </dgm:ptLst>
  <dgm:cxnLst>
    <dgm:cxn modelId="{70709C19-D0B9-0344-B348-45784449BEEB}" srcId="{B4AD9435-23B9-A54F-8F74-DEB8E5AB93E9}" destId="{ED18F749-6220-154A-83A7-D4DD3492F42B}" srcOrd="4" destOrd="0" parTransId="{59258815-9B21-EE46-9167-FCFEBC815A71}" sibTransId="{ABBBC1E3-08EF-8745-9BBB-695592A80282}"/>
    <dgm:cxn modelId="{DB37B368-A70B-D742-86EB-321414BC6FD6}" type="presOf" srcId="{ED18F749-6220-154A-83A7-D4DD3492F42B}" destId="{6BBB2492-4378-FF41-80B0-971D5D171962}" srcOrd="0" destOrd="0" presId="urn:microsoft.com/office/officeart/2005/8/layout/lProcess2"/>
    <dgm:cxn modelId="{2796D27D-07F1-894E-A2E4-306F9287D09A}" type="presOf" srcId="{55D7C610-0DA6-484A-BAED-D6DB2F48DB24}" destId="{56F611BB-7EEA-C042-9E88-78E0F3D6DEBD}" srcOrd="0" destOrd="0" presId="urn:microsoft.com/office/officeart/2005/8/layout/lProcess2"/>
    <dgm:cxn modelId="{8CA6F064-615F-C942-B7B7-4DCCF939A947}" srcId="{B4AD9435-23B9-A54F-8F74-DEB8E5AB93E9}" destId="{62EB6BE2-F4C9-054F-B1C7-DF98D3BB17C2}" srcOrd="3" destOrd="0" parTransId="{18FBBEDC-541B-B94F-8413-1C0FEC32EEFE}" sibTransId="{77DD71EB-E18F-604F-AA41-9FCEB9EE0652}"/>
    <dgm:cxn modelId="{9EBDF581-FD64-B14D-868E-C9BDD4DA55E3}" type="presOf" srcId="{62EB6BE2-F4C9-054F-B1C7-DF98D3BB17C2}" destId="{FF5C0DFA-E7D8-E04B-9FC8-A2376BFAA4E8}" srcOrd="1" destOrd="0" presId="urn:microsoft.com/office/officeart/2005/8/layout/lProcess2"/>
    <dgm:cxn modelId="{4D38D548-5775-E042-9CA9-AA38ED12F83C}" srcId="{B4AD9435-23B9-A54F-8F74-DEB8E5AB93E9}" destId="{BBACEFCB-A528-A846-8190-EB226F5C0FE5}" srcOrd="2" destOrd="0" parTransId="{7F2083D8-8DF5-9044-98F0-7F4564A526EC}" sibTransId="{6E5E9CC5-FAC7-EE4D-90E6-FC1A228D458A}"/>
    <dgm:cxn modelId="{20F4E6FF-75CA-A540-A9A2-AAB3C90C3E5A}" type="presOf" srcId="{BBACEFCB-A528-A846-8190-EB226F5C0FE5}" destId="{F4241F10-A899-AE46-8BBA-7CCD93BC3EEC}" srcOrd="0" destOrd="0" presId="urn:microsoft.com/office/officeart/2005/8/layout/lProcess2"/>
    <dgm:cxn modelId="{F55C9DAE-2EFE-0A48-8A56-15B5849AB171}" type="presOf" srcId="{62EB6BE2-F4C9-054F-B1C7-DF98D3BB17C2}" destId="{D73BA6F3-9E0E-4247-8B5A-DAF66F013F04}" srcOrd="0" destOrd="0" presId="urn:microsoft.com/office/officeart/2005/8/layout/lProcess2"/>
    <dgm:cxn modelId="{FFE7E4F3-B612-9C42-BAB2-2DB5C6D3A7FB}" srcId="{B4AD9435-23B9-A54F-8F74-DEB8E5AB93E9}" destId="{AFB56C84-D6C9-2C47-8079-CC553B4D4C3A}" srcOrd="1" destOrd="0" parTransId="{38BB3E3B-EB7B-5F4F-AA0A-C951F340D32C}" sibTransId="{4DE18000-8B8D-A74A-AF97-9D7CC67E6C0F}"/>
    <dgm:cxn modelId="{D07083FF-A241-154A-9BFF-9F9C5AF36AE9}" type="presOf" srcId="{AFB56C84-D6C9-2C47-8079-CC553B4D4C3A}" destId="{6A6B0DB0-5D7C-6647-8837-FC7991130687}" srcOrd="1" destOrd="0" presId="urn:microsoft.com/office/officeart/2005/8/layout/lProcess2"/>
    <dgm:cxn modelId="{DC8BB445-8932-AF4E-831A-BC503B8D5307}" type="presOf" srcId="{AFB56C84-D6C9-2C47-8079-CC553B4D4C3A}" destId="{354AF404-835D-1243-B796-E2216EBE13A0}" srcOrd="0" destOrd="0" presId="urn:microsoft.com/office/officeart/2005/8/layout/lProcess2"/>
    <dgm:cxn modelId="{0264E35A-17ED-FB43-BA86-867FE37565E4}" srcId="{B4AD9435-23B9-A54F-8F74-DEB8E5AB93E9}" destId="{55D7C610-0DA6-484A-BAED-D6DB2F48DB24}" srcOrd="0" destOrd="0" parTransId="{6AE0462D-8BC3-804C-B2A8-126932988751}" sibTransId="{335F5E60-4956-864B-ACFB-5064025C9F49}"/>
    <dgm:cxn modelId="{51ADA6C0-2548-1249-AEED-3F86ED00A030}" type="presOf" srcId="{B4AD9435-23B9-A54F-8F74-DEB8E5AB93E9}" destId="{223AF7A8-9D6D-1B4C-8907-6CF60F52917E}" srcOrd="0" destOrd="0" presId="urn:microsoft.com/office/officeart/2005/8/layout/lProcess2"/>
    <dgm:cxn modelId="{5229E01F-0550-2E4A-BCB8-E74ABC83A9DE}" type="presOf" srcId="{ED18F749-6220-154A-83A7-D4DD3492F42B}" destId="{B7284930-2B84-E24E-8A83-027263DF0BC1}" srcOrd="1" destOrd="0" presId="urn:microsoft.com/office/officeart/2005/8/layout/lProcess2"/>
    <dgm:cxn modelId="{FBF65899-2F0C-2B46-AC47-EBB50A5D3E94}" type="presOf" srcId="{BBACEFCB-A528-A846-8190-EB226F5C0FE5}" destId="{84D396C8-4B1A-2742-A1C0-145D680B5734}" srcOrd="1" destOrd="0" presId="urn:microsoft.com/office/officeart/2005/8/layout/lProcess2"/>
    <dgm:cxn modelId="{3F684014-DAFC-6945-AC15-ACD347E8C18E}" type="presOf" srcId="{55D7C610-0DA6-484A-BAED-D6DB2F48DB24}" destId="{66674DB9-4227-E341-8358-199CA65D2A5E}" srcOrd="1" destOrd="0" presId="urn:microsoft.com/office/officeart/2005/8/layout/lProcess2"/>
    <dgm:cxn modelId="{FB4EFB6C-D1AF-1C45-AFF8-3BB47DC5F6DE}" type="presParOf" srcId="{223AF7A8-9D6D-1B4C-8907-6CF60F52917E}" destId="{4EA4D10C-D95C-3940-B9F9-1279BF0BF0F8}" srcOrd="0" destOrd="0" presId="urn:microsoft.com/office/officeart/2005/8/layout/lProcess2"/>
    <dgm:cxn modelId="{6727D26D-7251-9141-B5BA-36EB3C118467}" type="presParOf" srcId="{4EA4D10C-D95C-3940-B9F9-1279BF0BF0F8}" destId="{56F611BB-7EEA-C042-9E88-78E0F3D6DEBD}" srcOrd="0" destOrd="0" presId="urn:microsoft.com/office/officeart/2005/8/layout/lProcess2"/>
    <dgm:cxn modelId="{990A18DC-935A-9941-B6B1-67D17A396AD3}" type="presParOf" srcId="{4EA4D10C-D95C-3940-B9F9-1279BF0BF0F8}" destId="{66674DB9-4227-E341-8358-199CA65D2A5E}" srcOrd="1" destOrd="0" presId="urn:microsoft.com/office/officeart/2005/8/layout/lProcess2"/>
    <dgm:cxn modelId="{D0710F7D-D16B-7D45-944F-FAE744922C42}" type="presParOf" srcId="{4EA4D10C-D95C-3940-B9F9-1279BF0BF0F8}" destId="{C2120E89-254B-6742-BA50-2BB5C2414C91}" srcOrd="2" destOrd="0" presId="urn:microsoft.com/office/officeart/2005/8/layout/lProcess2"/>
    <dgm:cxn modelId="{115EC0C0-2A23-6C4B-B009-8DE38E843250}" type="presParOf" srcId="{C2120E89-254B-6742-BA50-2BB5C2414C91}" destId="{186134BF-6941-5341-87E2-38FE358CA7C0}" srcOrd="0" destOrd="0" presId="urn:microsoft.com/office/officeart/2005/8/layout/lProcess2"/>
    <dgm:cxn modelId="{84317415-449A-3F4B-9210-C40C4BD1DA12}" type="presParOf" srcId="{223AF7A8-9D6D-1B4C-8907-6CF60F52917E}" destId="{80337971-C495-514C-B9EA-1AB9ED5F7FB7}" srcOrd="1" destOrd="0" presId="urn:microsoft.com/office/officeart/2005/8/layout/lProcess2"/>
    <dgm:cxn modelId="{2C4ABEDF-3160-DE42-8DCE-D027C9A8F52C}" type="presParOf" srcId="{223AF7A8-9D6D-1B4C-8907-6CF60F52917E}" destId="{88B67CF8-44B1-A842-8D79-8B03E8DB1B32}" srcOrd="2" destOrd="0" presId="urn:microsoft.com/office/officeart/2005/8/layout/lProcess2"/>
    <dgm:cxn modelId="{D81A082E-2DFA-C44C-A91D-DCB8C62103BF}" type="presParOf" srcId="{88B67CF8-44B1-A842-8D79-8B03E8DB1B32}" destId="{354AF404-835D-1243-B796-E2216EBE13A0}" srcOrd="0" destOrd="0" presId="urn:microsoft.com/office/officeart/2005/8/layout/lProcess2"/>
    <dgm:cxn modelId="{9F6FBCC1-E07D-C244-905E-28350886A82A}" type="presParOf" srcId="{88B67CF8-44B1-A842-8D79-8B03E8DB1B32}" destId="{6A6B0DB0-5D7C-6647-8837-FC7991130687}" srcOrd="1" destOrd="0" presId="urn:microsoft.com/office/officeart/2005/8/layout/lProcess2"/>
    <dgm:cxn modelId="{569A7C27-609C-984C-BB08-194614C2AA04}" type="presParOf" srcId="{88B67CF8-44B1-A842-8D79-8B03E8DB1B32}" destId="{8FDD1050-CE9C-3C40-A0CA-6AF6CD3266C7}" srcOrd="2" destOrd="0" presId="urn:microsoft.com/office/officeart/2005/8/layout/lProcess2"/>
    <dgm:cxn modelId="{11C9DB82-284F-304C-B344-E3E6D4957527}" type="presParOf" srcId="{8FDD1050-CE9C-3C40-A0CA-6AF6CD3266C7}" destId="{0FD821FA-6EF3-5440-BBF4-7429BAD2E1AF}" srcOrd="0" destOrd="0" presId="urn:microsoft.com/office/officeart/2005/8/layout/lProcess2"/>
    <dgm:cxn modelId="{ECFB0F98-D108-3F40-B1A6-6CA4F1F080BD}" type="presParOf" srcId="{223AF7A8-9D6D-1B4C-8907-6CF60F52917E}" destId="{66E6EFE6-545F-6548-9BDC-EACB613B2EC7}" srcOrd="3" destOrd="0" presId="urn:microsoft.com/office/officeart/2005/8/layout/lProcess2"/>
    <dgm:cxn modelId="{6FC91B73-9773-174E-9F3C-EFCF235E29EA}" type="presParOf" srcId="{223AF7A8-9D6D-1B4C-8907-6CF60F52917E}" destId="{745CAED8-A3B6-1740-B5C2-F4E0011D1B6A}" srcOrd="4" destOrd="0" presId="urn:microsoft.com/office/officeart/2005/8/layout/lProcess2"/>
    <dgm:cxn modelId="{2C0BB403-034B-9648-9DC0-FD4A6C907962}" type="presParOf" srcId="{745CAED8-A3B6-1740-B5C2-F4E0011D1B6A}" destId="{F4241F10-A899-AE46-8BBA-7CCD93BC3EEC}" srcOrd="0" destOrd="0" presId="urn:microsoft.com/office/officeart/2005/8/layout/lProcess2"/>
    <dgm:cxn modelId="{7A074B39-BC3D-2946-8EDD-7BBD263EF779}" type="presParOf" srcId="{745CAED8-A3B6-1740-B5C2-F4E0011D1B6A}" destId="{84D396C8-4B1A-2742-A1C0-145D680B5734}" srcOrd="1" destOrd="0" presId="urn:microsoft.com/office/officeart/2005/8/layout/lProcess2"/>
    <dgm:cxn modelId="{7C1519F7-4077-7B45-BC22-92ACAF24BC6A}" type="presParOf" srcId="{745CAED8-A3B6-1740-B5C2-F4E0011D1B6A}" destId="{E914D51A-270E-CC4D-A5DC-C417C539D257}" srcOrd="2" destOrd="0" presId="urn:microsoft.com/office/officeart/2005/8/layout/lProcess2"/>
    <dgm:cxn modelId="{14C5ABD1-C949-CD4B-B067-9F62B8975C01}" type="presParOf" srcId="{E914D51A-270E-CC4D-A5DC-C417C539D257}" destId="{B5063031-97C6-574E-A6AF-80B99FA6EC67}" srcOrd="0" destOrd="0" presId="urn:microsoft.com/office/officeart/2005/8/layout/lProcess2"/>
    <dgm:cxn modelId="{C68C71EA-E9B1-8A40-9186-11F5BDCD8196}" type="presParOf" srcId="{223AF7A8-9D6D-1B4C-8907-6CF60F52917E}" destId="{ED4FA234-4BB4-8744-BD9B-C6533BD305DC}" srcOrd="5" destOrd="0" presId="urn:microsoft.com/office/officeart/2005/8/layout/lProcess2"/>
    <dgm:cxn modelId="{063AC720-64E1-804D-8E79-B675671E8CBE}" type="presParOf" srcId="{223AF7A8-9D6D-1B4C-8907-6CF60F52917E}" destId="{29812DEB-C10A-0744-B1A6-E7BE89D6B555}" srcOrd="6" destOrd="0" presId="urn:microsoft.com/office/officeart/2005/8/layout/lProcess2"/>
    <dgm:cxn modelId="{A4724A01-461B-CD47-A052-0EFB9D8BAFDE}" type="presParOf" srcId="{29812DEB-C10A-0744-B1A6-E7BE89D6B555}" destId="{D73BA6F3-9E0E-4247-8B5A-DAF66F013F04}" srcOrd="0" destOrd="0" presId="urn:microsoft.com/office/officeart/2005/8/layout/lProcess2"/>
    <dgm:cxn modelId="{0DF1B4E7-A973-BC42-98C4-2E28B80BE1D9}" type="presParOf" srcId="{29812DEB-C10A-0744-B1A6-E7BE89D6B555}" destId="{FF5C0DFA-E7D8-E04B-9FC8-A2376BFAA4E8}" srcOrd="1" destOrd="0" presId="urn:microsoft.com/office/officeart/2005/8/layout/lProcess2"/>
    <dgm:cxn modelId="{FD21C974-7D53-9A42-8C7C-06C4DF392730}" type="presParOf" srcId="{29812DEB-C10A-0744-B1A6-E7BE89D6B555}" destId="{F373C73F-04A8-D44E-AAD8-A3DD6BAD964B}" srcOrd="2" destOrd="0" presId="urn:microsoft.com/office/officeart/2005/8/layout/lProcess2"/>
    <dgm:cxn modelId="{B1C1BF71-10B9-0145-B3AF-B0BF06A99811}" type="presParOf" srcId="{F373C73F-04A8-D44E-AAD8-A3DD6BAD964B}" destId="{DF11329E-1749-DA4C-A150-C9258F55C1FC}" srcOrd="0" destOrd="0" presId="urn:microsoft.com/office/officeart/2005/8/layout/lProcess2"/>
    <dgm:cxn modelId="{6FAFA5E7-E10D-1344-8C4B-8E3725496B7C}" type="presParOf" srcId="{223AF7A8-9D6D-1B4C-8907-6CF60F52917E}" destId="{FD702D5D-A47E-954B-8077-F1AE590B49D7}" srcOrd="7" destOrd="0" presId="urn:microsoft.com/office/officeart/2005/8/layout/lProcess2"/>
    <dgm:cxn modelId="{FCBCCBE3-8103-2F43-B2F3-9020CCEFAC92}" type="presParOf" srcId="{223AF7A8-9D6D-1B4C-8907-6CF60F52917E}" destId="{C362D954-D5C1-B74C-9E8B-E0D7D223869D}" srcOrd="8" destOrd="0" presId="urn:microsoft.com/office/officeart/2005/8/layout/lProcess2"/>
    <dgm:cxn modelId="{010CB36C-C4CC-0C44-ADD4-00EEB4D79B2F}" type="presParOf" srcId="{C362D954-D5C1-B74C-9E8B-E0D7D223869D}" destId="{6BBB2492-4378-FF41-80B0-971D5D171962}" srcOrd="0" destOrd="0" presId="urn:microsoft.com/office/officeart/2005/8/layout/lProcess2"/>
    <dgm:cxn modelId="{C55DEBA2-5481-7147-A0CC-44228675D37D}" type="presParOf" srcId="{C362D954-D5C1-B74C-9E8B-E0D7D223869D}" destId="{B7284930-2B84-E24E-8A83-027263DF0BC1}" srcOrd="1" destOrd="0" presId="urn:microsoft.com/office/officeart/2005/8/layout/lProcess2"/>
    <dgm:cxn modelId="{75EF1273-10F3-5A4F-BF46-4651367BF075}" type="presParOf" srcId="{C362D954-D5C1-B74C-9E8B-E0D7D223869D}" destId="{0B6B1EF8-AA94-6848-B599-E6C32D801F1C}" srcOrd="2" destOrd="0" presId="urn:microsoft.com/office/officeart/2005/8/layout/lProcess2"/>
    <dgm:cxn modelId="{68F4C98E-0D57-8C45-BA9D-4763FDC41EC0}" type="presParOf" srcId="{0B6B1EF8-AA94-6848-B599-E6C32D801F1C}" destId="{B3EC3007-7D04-604B-AF5F-E8FCEBE7F0EA}"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9FC730-5E24-B14D-A1B6-EDEAFAE8CF5C}" type="doc">
      <dgm:prSet loTypeId="urn:microsoft.com/office/officeart/2005/8/layout/hList6" loCatId="" qsTypeId="urn:microsoft.com/office/officeart/2005/8/quickstyle/simple4" qsCatId="simple" csTypeId="urn:microsoft.com/office/officeart/2005/8/colors/accent1_2" csCatId="accent1"/>
      <dgm:spPr/>
      <dgm:t>
        <a:bodyPr/>
        <a:lstStyle/>
        <a:p>
          <a:endParaRPr lang="en-US"/>
        </a:p>
      </dgm:t>
    </dgm:pt>
    <dgm:pt modelId="{BB6C2007-6DC9-DA43-A9B2-592E76A815B7}">
      <dgm:prSet/>
      <dgm:spPr/>
      <dgm:t>
        <a:bodyPr/>
        <a:lstStyle/>
        <a:p>
          <a:pPr algn="l" rtl="0"/>
          <a:r>
            <a:rPr lang="en-US" b="0" i="0" dirty="0" smtClean="0">
              <a:latin typeface="Helvetica Neue Medium"/>
              <a:cs typeface="Helvetica Neue Medium"/>
            </a:rPr>
            <a:t>Users instantiate resources on demand which they have privileged access to–but no support is offered beyond clearing hang-ups</a:t>
          </a:r>
          <a:endParaRPr lang="en-US" b="0" i="0" dirty="0">
            <a:latin typeface="Helvetica Neue Medium"/>
            <a:cs typeface="Helvetica Neue Medium"/>
          </a:endParaRPr>
        </a:p>
      </dgm:t>
    </dgm:pt>
    <dgm:pt modelId="{A9C96377-7CB2-0D4C-A16D-7D317DF0E2B9}" type="parTrans" cxnId="{74279890-4461-0C43-B54B-C9562E3EE736}">
      <dgm:prSet/>
      <dgm:spPr/>
      <dgm:t>
        <a:bodyPr/>
        <a:lstStyle/>
        <a:p>
          <a:endParaRPr lang="en-US"/>
        </a:p>
      </dgm:t>
    </dgm:pt>
    <dgm:pt modelId="{712B5A11-82D7-EA43-A2F1-7C96CC6473A9}" type="sibTrans" cxnId="{74279890-4461-0C43-B54B-C9562E3EE736}">
      <dgm:prSet/>
      <dgm:spPr/>
      <dgm:t>
        <a:bodyPr/>
        <a:lstStyle/>
        <a:p>
          <a:endParaRPr lang="en-US"/>
        </a:p>
      </dgm:t>
    </dgm:pt>
    <dgm:pt modelId="{98CBDD53-B548-3F4D-A3AC-90B944EC00F0}">
      <dgm:prSet/>
      <dgm:spPr/>
      <dgm:t>
        <a:bodyPr/>
        <a:lstStyle/>
        <a:p>
          <a:pPr algn="l" rtl="0"/>
          <a:r>
            <a:rPr lang="en-US" b="0" i="0" dirty="0" smtClean="0">
              <a:latin typeface="Helvetica Neue Medium"/>
              <a:cs typeface="Helvetica Neue Medium"/>
            </a:rPr>
            <a:t>Common use services requiring a higher degree of reliability and/or security are built and managed by us upon request, with unprivileged access provided to users</a:t>
          </a:r>
          <a:endParaRPr lang="en-US" b="0" i="0" dirty="0">
            <a:latin typeface="Helvetica Neue Medium"/>
            <a:cs typeface="Helvetica Neue Medium"/>
          </a:endParaRPr>
        </a:p>
      </dgm:t>
    </dgm:pt>
    <dgm:pt modelId="{47990FB4-AB4E-C14F-A139-B6318517EA74}" type="parTrans" cxnId="{C8FA487F-44AE-8D4A-8C2C-9BC4C869083E}">
      <dgm:prSet/>
      <dgm:spPr/>
      <dgm:t>
        <a:bodyPr/>
        <a:lstStyle/>
        <a:p>
          <a:endParaRPr lang="en-US"/>
        </a:p>
      </dgm:t>
    </dgm:pt>
    <dgm:pt modelId="{C5E5EC63-82C4-A04B-9279-6E534546BC76}" type="sibTrans" cxnId="{C8FA487F-44AE-8D4A-8C2C-9BC4C869083E}">
      <dgm:prSet/>
      <dgm:spPr/>
      <dgm:t>
        <a:bodyPr/>
        <a:lstStyle/>
        <a:p>
          <a:endParaRPr lang="en-US"/>
        </a:p>
      </dgm:t>
    </dgm:pt>
    <dgm:pt modelId="{41031F69-E629-B344-99D7-A6F9C2D5D86D}">
      <dgm:prSet/>
      <dgm:spPr/>
      <dgm:t>
        <a:bodyPr/>
        <a:lstStyle/>
        <a:p>
          <a:pPr algn="l" rtl="0"/>
          <a:r>
            <a:rPr lang="en-US" b="0" i="0" dirty="0" smtClean="0">
              <a:latin typeface="Helvetica Neue Medium"/>
              <a:cs typeface="Helvetica Neue Medium"/>
            </a:rPr>
            <a:t>Core computational services are still supported end-to-end by us, and provided for consumption by resources in the previous two levels</a:t>
          </a:r>
          <a:endParaRPr lang="en-US" b="0" i="0" dirty="0">
            <a:latin typeface="Helvetica Neue Medium"/>
            <a:cs typeface="Helvetica Neue Medium"/>
          </a:endParaRPr>
        </a:p>
      </dgm:t>
    </dgm:pt>
    <dgm:pt modelId="{F3807CE4-025D-914C-B616-DE0836CE9232}" type="parTrans" cxnId="{C361D4F3-C696-0B47-91C7-C3A226B1E8C1}">
      <dgm:prSet/>
      <dgm:spPr/>
      <dgm:t>
        <a:bodyPr/>
        <a:lstStyle/>
        <a:p>
          <a:endParaRPr lang="en-US"/>
        </a:p>
      </dgm:t>
    </dgm:pt>
    <dgm:pt modelId="{76AD58D1-47BA-8D48-B014-6CE5EFC1A067}" type="sibTrans" cxnId="{C361D4F3-C696-0B47-91C7-C3A226B1E8C1}">
      <dgm:prSet/>
      <dgm:spPr/>
      <dgm:t>
        <a:bodyPr/>
        <a:lstStyle/>
        <a:p>
          <a:endParaRPr lang="en-US"/>
        </a:p>
      </dgm:t>
    </dgm:pt>
    <dgm:pt modelId="{0F3814A6-AA48-A44E-8F64-2C32DC2357A1}" type="pres">
      <dgm:prSet presAssocID="{679FC730-5E24-B14D-A1B6-EDEAFAE8CF5C}" presName="Name0" presStyleCnt="0">
        <dgm:presLayoutVars>
          <dgm:dir/>
          <dgm:resizeHandles val="exact"/>
        </dgm:presLayoutVars>
      </dgm:prSet>
      <dgm:spPr/>
      <dgm:t>
        <a:bodyPr/>
        <a:lstStyle/>
        <a:p>
          <a:endParaRPr lang="en-US"/>
        </a:p>
      </dgm:t>
    </dgm:pt>
    <dgm:pt modelId="{A8BBAF32-51A5-4546-91F3-9A2D57990913}" type="pres">
      <dgm:prSet presAssocID="{BB6C2007-6DC9-DA43-A9B2-592E76A815B7}" presName="node" presStyleLbl="node1" presStyleIdx="0" presStyleCnt="3" custLinFactNeighborX="-75532">
        <dgm:presLayoutVars>
          <dgm:bulletEnabled val="1"/>
        </dgm:presLayoutVars>
      </dgm:prSet>
      <dgm:spPr/>
      <dgm:t>
        <a:bodyPr/>
        <a:lstStyle/>
        <a:p>
          <a:endParaRPr lang="en-US"/>
        </a:p>
      </dgm:t>
    </dgm:pt>
    <dgm:pt modelId="{299B0104-BBD2-7F40-9E35-C17706F02CA6}" type="pres">
      <dgm:prSet presAssocID="{712B5A11-82D7-EA43-A2F1-7C96CC6473A9}" presName="sibTrans" presStyleCnt="0"/>
      <dgm:spPr/>
    </dgm:pt>
    <dgm:pt modelId="{CCCB716C-1064-B940-BDAF-B91C97BA4B95}" type="pres">
      <dgm:prSet presAssocID="{98CBDD53-B548-3F4D-A3AC-90B944EC00F0}" presName="node" presStyleLbl="node1" presStyleIdx="1" presStyleCnt="3" custLinFactNeighborX="-41989">
        <dgm:presLayoutVars>
          <dgm:bulletEnabled val="1"/>
        </dgm:presLayoutVars>
      </dgm:prSet>
      <dgm:spPr/>
      <dgm:t>
        <a:bodyPr/>
        <a:lstStyle/>
        <a:p>
          <a:endParaRPr lang="en-US"/>
        </a:p>
      </dgm:t>
    </dgm:pt>
    <dgm:pt modelId="{0F7365F5-6C8C-D64C-8927-6925A72EA1EB}" type="pres">
      <dgm:prSet presAssocID="{C5E5EC63-82C4-A04B-9279-6E534546BC76}" presName="sibTrans" presStyleCnt="0"/>
      <dgm:spPr/>
    </dgm:pt>
    <dgm:pt modelId="{030B97BC-9EC7-5E4A-A6B9-F5201F02AF77}" type="pres">
      <dgm:prSet presAssocID="{41031F69-E629-B344-99D7-A6F9C2D5D86D}" presName="node" presStyleLbl="node1" presStyleIdx="2" presStyleCnt="3" custLinFactNeighborX="-75532">
        <dgm:presLayoutVars>
          <dgm:bulletEnabled val="1"/>
        </dgm:presLayoutVars>
      </dgm:prSet>
      <dgm:spPr/>
      <dgm:t>
        <a:bodyPr/>
        <a:lstStyle/>
        <a:p>
          <a:endParaRPr lang="en-US"/>
        </a:p>
      </dgm:t>
    </dgm:pt>
  </dgm:ptLst>
  <dgm:cxnLst>
    <dgm:cxn modelId="{5BCD3601-9A44-1B49-837E-CEE5F9BAB387}" type="presOf" srcId="{98CBDD53-B548-3F4D-A3AC-90B944EC00F0}" destId="{CCCB716C-1064-B940-BDAF-B91C97BA4B95}" srcOrd="0" destOrd="0" presId="urn:microsoft.com/office/officeart/2005/8/layout/hList6"/>
    <dgm:cxn modelId="{74279890-4461-0C43-B54B-C9562E3EE736}" srcId="{679FC730-5E24-B14D-A1B6-EDEAFAE8CF5C}" destId="{BB6C2007-6DC9-DA43-A9B2-592E76A815B7}" srcOrd="0" destOrd="0" parTransId="{A9C96377-7CB2-0D4C-A16D-7D317DF0E2B9}" sibTransId="{712B5A11-82D7-EA43-A2F1-7C96CC6473A9}"/>
    <dgm:cxn modelId="{C8FA487F-44AE-8D4A-8C2C-9BC4C869083E}" srcId="{679FC730-5E24-B14D-A1B6-EDEAFAE8CF5C}" destId="{98CBDD53-B548-3F4D-A3AC-90B944EC00F0}" srcOrd="1" destOrd="0" parTransId="{47990FB4-AB4E-C14F-A139-B6318517EA74}" sibTransId="{C5E5EC63-82C4-A04B-9279-6E534546BC76}"/>
    <dgm:cxn modelId="{FD2BA9CE-5B02-3447-BBBA-3ECD48AFA59F}" type="presOf" srcId="{679FC730-5E24-B14D-A1B6-EDEAFAE8CF5C}" destId="{0F3814A6-AA48-A44E-8F64-2C32DC2357A1}" srcOrd="0" destOrd="0" presId="urn:microsoft.com/office/officeart/2005/8/layout/hList6"/>
    <dgm:cxn modelId="{CB2B34BD-B188-5D45-B0E3-CFB2B6406135}" type="presOf" srcId="{41031F69-E629-B344-99D7-A6F9C2D5D86D}" destId="{030B97BC-9EC7-5E4A-A6B9-F5201F02AF77}" srcOrd="0" destOrd="0" presId="urn:microsoft.com/office/officeart/2005/8/layout/hList6"/>
    <dgm:cxn modelId="{E53C5895-895F-3D4C-B2A0-59737C46F4C7}" type="presOf" srcId="{BB6C2007-6DC9-DA43-A9B2-592E76A815B7}" destId="{A8BBAF32-51A5-4546-91F3-9A2D57990913}" srcOrd="0" destOrd="0" presId="urn:microsoft.com/office/officeart/2005/8/layout/hList6"/>
    <dgm:cxn modelId="{C361D4F3-C696-0B47-91C7-C3A226B1E8C1}" srcId="{679FC730-5E24-B14D-A1B6-EDEAFAE8CF5C}" destId="{41031F69-E629-B344-99D7-A6F9C2D5D86D}" srcOrd="2" destOrd="0" parTransId="{F3807CE4-025D-914C-B616-DE0836CE9232}" sibTransId="{76AD58D1-47BA-8D48-B014-6CE5EFC1A067}"/>
    <dgm:cxn modelId="{FB65900B-FF59-B34E-B8BB-CCC1A0EA5A07}" type="presParOf" srcId="{0F3814A6-AA48-A44E-8F64-2C32DC2357A1}" destId="{A8BBAF32-51A5-4546-91F3-9A2D57990913}" srcOrd="0" destOrd="0" presId="urn:microsoft.com/office/officeart/2005/8/layout/hList6"/>
    <dgm:cxn modelId="{D21D9F13-15C6-9445-AB38-6690D821F1E8}" type="presParOf" srcId="{0F3814A6-AA48-A44E-8F64-2C32DC2357A1}" destId="{299B0104-BBD2-7F40-9E35-C17706F02CA6}" srcOrd="1" destOrd="0" presId="urn:microsoft.com/office/officeart/2005/8/layout/hList6"/>
    <dgm:cxn modelId="{BAA983D0-E0DF-C549-B159-23D31659562B}" type="presParOf" srcId="{0F3814A6-AA48-A44E-8F64-2C32DC2357A1}" destId="{CCCB716C-1064-B940-BDAF-B91C97BA4B95}" srcOrd="2" destOrd="0" presId="urn:microsoft.com/office/officeart/2005/8/layout/hList6"/>
    <dgm:cxn modelId="{9ADB7469-1799-6E4E-A05E-35B6B8359078}" type="presParOf" srcId="{0F3814A6-AA48-A44E-8F64-2C32DC2357A1}" destId="{0F7365F5-6C8C-D64C-8927-6925A72EA1EB}" srcOrd="3" destOrd="0" presId="urn:microsoft.com/office/officeart/2005/8/layout/hList6"/>
    <dgm:cxn modelId="{B25E84F4-1991-8D44-8D74-57C6394BC2B7}" type="presParOf" srcId="{0F3814A6-AA48-A44E-8F64-2C32DC2357A1}" destId="{030B97BC-9EC7-5E4A-A6B9-F5201F02AF7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AA012-2708-6547-8C16-C6B8EFD006E5}">
      <dsp:nvSpPr>
        <dsp:cNvPr id="0" name=""/>
        <dsp:cNvSpPr/>
      </dsp:nvSpPr>
      <dsp:spPr>
        <a:xfrm>
          <a:off x="5079992" y="4525173"/>
          <a:ext cx="433233" cy="465726"/>
        </a:xfrm>
        <a:custGeom>
          <a:avLst/>
          <a:gdLst/>
          <a:ahLst/>
          <a:cxnLst/>
          <a:rect l="0" t="0" r="0" b="0"/>
          <a:pathLst>
            <a:path>
              <a:moveTo>
                <a:pt x="0" y="0"/>
              </a:moveTo>
              <a:lnTo>
                <a:pt x="216616" y="0"/>
              </a:lnTo>
              <a:lnTo>
                <a:pt x="216616" y="465726"/>
              </a:lnTo>
              <a:lnTo>
                <a:pt x="433233" y="465726"/>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48B4BDDC-8ED8-BB4B-B552-074BDC615BAD}">
      <dsp:nvSpPr>
        <dsp:cNvPr id="0" name=""/>
        <dsp:cNvSpPr/>
      </dsp:nvSpPr>
      <dsp:spPr>
        <a:xfrm>
          <a:off x="5079992" y="4059446"/>
          <a:ext cx="433233" cy="465726"/>
        </a:xfrm>
        <a:custGeom>
          <a:avLst/>
          <a:gdLst/>
          <a:ahLst/>
          <a:cxnLst/>
          <a:rect l="0" t="0" r="0" b="0"/>
          <a:pathLst>
            <a:path>
              <a:moveTo>
                <a:pt x="0" y="465726"/>
              </a:moveTo>
              <a:lnTo>
                <a:pt x="216616" y="465726"/>
              </a:lnTo>
              <a:lnTo>
                <a:pt x="216616" y="0"/>
              </a:lnTo>
              <a:lnTo>
                <a:pt x="433233" y="0"/>
              </a:lnTo>
            </a:path>
          </a:pathLst>
        </a:custGeom>
        <a:noFill/>
        <a:ln w="25400" cap="flat" cmpd="sng" algn="ctr">
          <a:solidFill>
            <a:schemeClr val="accent5"/>
          </a:solidFill>
          <a:prstDash val="solid"/>
        </a:ln>
        <a:effectLst/>
      </dsp:spPr>
      <dsp:style>
        <a:lnRef idx="2">
          <a:scrgbClr r="0" g="0" b="0"/>
        </a:lnRef>
        <a:fillRef idx="0">
          <a:scrgbClr r="0" g="0" b="0"/>
        </a:fillRef>
        <a:effectRef idx="0">
          <a:scrgbClr r="0" g="0" b="0"/>
        </a:effectRef>
        <a:fontRef idx="minor"/>
      </dsp:style>
    </dsp:sp>
    <dsp:sp modelId="{338DE25F-062E-964A-84B5-8D9FE51D2689}">
      <dsp:nvSpPr>
        <dsp:cNvPr id="0" name=""/>
        <dsp:cNvSpPr/>
      </dsp:nvSpPr>
      <dsp:spPr>
        <a:xfrm>
          <a:off x="2815738" y="3127993"/>
          <a:ext cx="433233" cy="1397179"/>
        </a:xfrm>
        <a:custGeom>
          <a:avLst/>
          <a:gdLst/>
          <a:ahLst/>
          <a:cxnLst/>
          <a:rect l="0" t="0" r="0" b="0"/>
          <a:pathLst>
            <a:path>
              <a:moveTo>
                <a:pt x="0" y="0"/>
              </a:moveTo>
              <a:lnTo>
                <a:pt x="216616" y="0"/>
              </a:lnTo>
              <a:lnTo>
                <a:pt x="216616" y="1397179"/>
              </a:lnTo>
              <a:lnTo>
                <a:pt x="433233" y="1397179"/>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D5CF39CA-5A34-194F-860B-529F15273FDB}">
      <dsp:nvSpPr>
        <dsp:cNvPr id="0" name=""/>
        <dsp:cNvSpPr/>
      </dsp:nvSpPr>
      <dsp:spPr>
        <a:xfrm>
          <a:off x="5079992" y="1730814"/>
          <a:ext cx="433233" cy="1397179"/>
        </a:xfrm>
        <a:custGeom>
          <a:avLst/>
          <a:gdLst/>
          <a:ahLst/>
          <a:cxnLst/>
          <a:rect l="0" t="0" r="0" b="0"/>
          <a:pathLst>
            <a:path>
              <a:moveTo>
                <a:pt x="0" y="0"/>
              </a:moveTo>
              <a:lnTo>
                <a:pt x="216616" y="0"/>
              </a:lnTo>
              <a:lnTo>
                <a:pt x="216616" y="1397179"/>
              </a:lnTo>
              <a:lnTo>
                <a:pt x="433233" y="1397179"/>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8EA6BEA5-B141-2744-B174-408556A78AEB}">
      <dsp:nvSpPr>
        <dsp:cNvPr id="0" name=""/>
        <dsp:cNvSpPr/>
      </dsp:nvSpPr>
      <dsp:spPr>
        <a:xfrm>
          <a:off x="5079992" y="1730814"/>
          <a:ext cx="433233" cy="465726"/>
        </a:xfrm>
        <a:custGeom>
          <a:avLst/>
          <a:gdLst/>
          <a:ahLst/>
          <a:cxnLst/>
          <a:rect l="0" t="0" r="0" b="0"/>
          <a:pathLst>
            <a:path>
              <a:moveTo>
                <a:pt x="0" y="0"/>
              </a:moveTo>
              <a:lnTo>
                <a:pt x="216616" y="0"/>
              </a:lnTo>
              <a:lnTo>
                <a:pt x="216616" y="465726"/>
              </a:lnTo>
              <a:lnTo>
                <a:pt x="433233" y="465726"/>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3C63FB9B-36D1-6749-8DDC-66E8C7253567}">
      <dsp:nvSpPr>
        <dsp:cNvPr id="0" name=""/>
        <dsp:cNvSpPr/>
      </dsp:nvSpPr>
      <dsp:spPr>
        <a:xfrm>
          <a:off x="5079992" y="1265088"/>
          <a:ext cx="433233" cy="465726"/>
        </a:xfrm>
        <a:custGeom>
          <a:avLst/>
          <a:gdLst/>
          <a:ahLst/>
          <a:cxnLst/>
          <a:rect l="0" t="0" r="0" b="0"/>
          <a:pathLst>
            <a:path>
              <a:moveTo>
                <a:pt x="0" y="465726"/>
              </a:moveTo>
              <a:lnTo>
                <a:pt x="216616" y="465726"/>
              </a:lnTo>
              <a:lnTo>
                <a:pt x="216616" y="0"/>
              </a:lnTo>
              <a:lnTo>
                <a:pt x="433233" y="0"/>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81B41637-CE03-BA4C-B441-0602CEF6558C}">
      <dsp:nvSpPr>
        <dsp:cNvPr id="0" name=""/>
        <dsp:cNvSpPr/>
      </dsp:nvSpPr>
      <dsp:spPr>
        <a:xfrm>
          <a:off x="5079992" y="333635"/>
          <a:ext cx="433233" cy="1397179"/>
        </a:xfrm>
        <a:custGeom>
          <a:avLst/>
          <a:gdLst/>
          <a:ahLst/>
          <a:cxnLst/>
          <a:rect l="0" t="0" r="0" b="0"/>
          <a:pathLst>
            <a:path>
              <a:moveTo>
                <a:pt x="0" y="1397179"/>
              </a:moveTo>
              <a:lnTo>
                <a:pt x="216616" y="1397179"/>
              </a:lnTo>
              <a:lnTo>
                <a:pt x="216616" y="0"/>
              </a:lnTo>
              <a:lnTo>
                <a:pt x="433233" y="0"/>
              </a:lnTo>
            </a:path>
          </a:pathLst>
        </a:custGeom>
        <a:noFill/>
        <a:ln w="25400" cap="flat" cmpd="sng" algn="ctr">
          <a:solidFill>
            <a:schemeClr val="accent6"/>
          </a:solidFill>
          <a:prstDash val="solid"/>
        </a:ln>
        <a:effectLst/>
      </dsp:spPr>
      <dsp:style>
        <a:lnRef idx="2">
          <a:scrgbClr r="0" g="0" b="0"/>
        </a:lnRef>
        <a:fillRef idx="0">
          <a:scrgbClr r="0" g="0" b="0"/>
        </a:fillRef>
        <a:effectRef idx="0">
          <a:scrgbClr r="0" g="0" b="0"/>
        </a:effectRef>
        <a:fontRef idx="minor"/>
      </dsp:style>
    </dsp:sp>
    <dsp:sp modelId="{E41A2351-0FAB-804C-9766-6FD78F7A10D7}">
      <dsp:nvSpPr>
        <dsp:cNvPr id="0" name=""/>
        <dsp:cNvSpPr/>
      </dsp:nvSpPr>
      <dsp:spPr>
        <a:xfrm>
          <a:off x="2815738" y="1730814"/>
          <a:ext cx="433233" cy="1397179"/>
        </a:xfrm>
        <a:custGeom>
          <a:avLst/>
          <a:gdLst/>
          <a:ahLst/>
          <a:cxnLst/>
          <a:rect l="0" t="0" r="0" b="0"/>
          <a:pathLst>
            <a:path>
              <a:moveTo>
                <a:pt x="0" y="1397179"/>
              </a:moveTo>
              <a:lnTo>
                <a:pt x="216616" y="1397179"/>
              </a:lnTo>
              <a:lnTo>
                <a:pt x="216616" y="0"/>
              </a:lnTo>
              <a:lnTo>
                <a:pt x="433233" y="0"/>
              </a:lnTo>
            </a:path>
          </a:pathLst>
        </a:cu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F5FE13E1-5455-E44E-8B8D-4EBB09FF3DF3}">
      <dsp:nvSpPr>
        <dsp:cNvPr id="0" name=""/>
        <dsp:cNvSpPr/>
      </dsp:nvSpPr>
      <dsp:spPr>
        <a:xfrm>
          <a:off x="427017" y="2797653"/>
          <a:ext cx="2388721" cy="660681"/>
        </a:xfrm>
        <a:prstGeom prst="rect">
          <a:avLst/>
        </a:prstGeom>
        <a:solidFill>
          <a:schemeClr val="accent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Administration</a:t>
          </a:r>
          <a:endParaRPr lang="en-US" sz="2000" b="0" i="0" kern="1200" dirty="0">
            <a:latin typeface="Helvetica Neue Medium"/>
            <a:cs typeface="Helvetica Neue Medium"/>
          </a:endParaRPr>
        </a:p>
      </dsp:txBody>
      <dsp:txXfrm>
        <a:off x="427017" y="2797653"/>
        <a:ext cx="2388721" cy="660681"/>
      </dsp:txXfrm>
    </dsp:sp>
    <dsp:sp modelId="{52D3650B-8CE5-8C4C-8499-FF10F64FF179}">
      <dsp:nvSpPr>
        <dsp:cNvPr id="0" name=""/>
        <dsp:cNvSpPr/>
      </dsp:nvSpPr>
      <dsp:spPr>
        <a:xfrm>
          <a:off x="3248972" y="1400473"/>
          <a:ext cx="1831019" cy="660681"/>
        </a:xfrm>
        <a:prstGeom prst="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Divisions</a:t>
          </a:r>
          <a:endParaRPr lang="en-US" sz="2000" b="0" i="0" kern="1200" dirty="0">
            <a:latin typeface="Helvetica Neue Medium"/>
            <a:cs typeface="Helvetica Neue Medium"/>
          </a:endParaRPr>
        </a:p>
      </dsp:txBody>
      <dsp:txXfrm>
        <a:off x="3248972" y="1400473"/>
        <a:ext cx="1831019" cy="660681"/>
      </dsp:txXfrm>
    </dsp:sp>
    <dsp:sp modelId="{2BCBA878-C3CA-7A4E-A0AD-B8A90027DD5E}">
      <dsp:nvSpPr>
        <dsp:cNvPr id="0" name=""/>
        <dsp:cNvSpPr/>
      </dsp:nvSpPr>
      <dsp:spPr>
        <a:xfrm>
          <a:off x="5513226" y="3294"/>
          <a:ext cx="2521204" cy="660681"/>
        </a:xfrm>
        <a:prstGeom prst="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Bioinformatics</a:t>
          </a:r>
          <a:endParaRPr lang="en-US" sz="2000" b="0" i="0" kern="1200" dirty="0">
            <a:latin typeface="Helvetica Neue Medium"/>
            <a:cs typeface="Helvetica Neue Medium"/>
          </a:endParaRPr>
        </a:p>
      </dsp:txBody>
      <dsp:txXfrm>
        <a:off x="5513226" y="3294"/>
        <a:ext cx="2521204" cy="660681"/>
      </dsp:txXfrm>
    </dsp:sp>
    <dsp:sp modelId="{2B03E671-6674-4A47-A151-E6BC5ED658A1}">
      <dsp:nvSpPr>
        <dsp:cNvPr id="0" name=""/>
        <dsp:cNvSpPr/>
      </dsp:nvSpPr>
      <dsp:spPr>
        <a:xfrm>
          <a:off x="5513226" y="934747"/>
          <a:ext cx="2521204" cy="660681"/>
        </a:xfrm>
        <a:prstGeom prst="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err="1" smtClean="0">
              <a:latin typeface="Helvetica Neue Medium"/>
              <a:cs typeface="Helvetica Neue Medium"/>
            </a:rPr>
            <a:t>Cellomics</a:t>
          </a:r>
          <a:endParaRPr lang="en-US" sz="2000" b="0" i="0" kern="1200" dirty="0">
            <a:latin typeface="Helvetica Neue Medium"/>
            <a:cs typeface="Helvetica Neue Medium"/>
          </a:endParaRPr>
        </a:p>
      </dsp:txBody>
      <dsp:txXfrm>
        <a:off x="5513226" y="934747"/>
        <a:ext cx="2521204" cy="660681"/>
      </dsp:txXfrm>
    </dsp:sp>
    <dsp:sp modelId="{C8FED33B-28AB-AB45-AF37-B387BA8FBB12}">
      <dsp:nvSpPr>
        <dsp:cNvPr id="0" name=""/>
        <dsp:cNvSpPr/>
      </dsp:nvSpPr>
      <dsp:spPr>
        <a:xfrm>
          <a:off x="5513226" y="1866200"/>
          <a:ext cx="2521204" cy="660681"/>
        </a:xfrm>
        <a:prstGeom prst="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Genomics</a:t>
          </a:r>
          <a:endParaRPr lang="en-US" sz="2000" b="0" i="0" kern="1200" dirty="0">
            <a:latin typeface="Helvetica Neue Medium"/>
            <a:cs typeface="Helvetica Neue Medium"/>
          </a:endParaRPr>
        </a:p>
      </dsp:txBody>
      <dsp:txXfrm>
        <a:off x="5513226" y="1866200"/>
        <a:ext cx="2521204" cy="660681"/>
      </dsp:txXfrm>
    </dsp:sp>
    <dsp:sp modelId="{4AAD32C2-E4F0-CF49-9118-28D1E86914B2}">
      <dsp:nvSpPr>
        <dsp:cNvPr id="0" name=""/>
        <dsp:cNvSpPr/>
      </dsp:nvSpPr>
      <dsp:spPr>
        <a:xfrm>
          <a:off x="5513226" y="2797653"/>
          <a:ext cx="2521204" cy="660681"/>
        </a:xfrm>
        <a:prstGeom prst="rect">
          <a:avLst/>
        </a:prstGeom>
        <a:solidFill>
          <a:schemeClr val="accent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Proteomics</a:t>
          </a:r>
          <a:endParaRPr lang="en-US" sz="2000" b="0" i="0" kern="1200" dirty="0">
            <a:latin typeface="Helvetica Neue Medium"/>
            <a:cs typeface="Helvetica Neue Medium"/>
          </a:endParaRPr>
        </a:p>
      </dsp:txBody>
      <dsp:txXfrm>
        <a:off x="5513226" y="2797653"/>
        <a:ext cx="2521204" cy="660681"/>
      </dsp:txXfrm>
    </dsp:sp>
    <dsp:sp modelId="{8FD39463-5891-AC47-90FB-3750E9B8DC41}">
      <dsp:nvSpPr>
        <dsp:cNvPr id="0" name=""/>
        <dsp:cNvSpPr/>
      </dsp:nvSpPr>
      <dsp:spPr>
        <a:xfrm>
          <a:off x="3248972" y="4194832"/>
          <a:ext cx="1831019" cy="660681"/>
        </a:xfrm>
        <a:prstGeom prst="rect">
          <a:avLst/>
        </a:prstGeom>
        <a:solidFill>
          <a:schemeClr val="accent5"/>
        </a:solidFill>
        <a:ln>
          <a:solidFill>
            <a:schemeClr val="accent5"/>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Sections</a:t>
          </a:r>
          <a:endParaRPr lang="en-US" sz="2000" b="0" i="0" kern="1200" dirty="0">
            <a:latin typeface="Helvetica Neue Medium"/>
            <a:cs typeface="Helvetica Neue Medium"/>
          </a:endParaRPr>
        </a:p>
      </dsp:txBody>
      <dsp:txXfrm>
        <a:off x="3248972" y="4194832"/>
        <a:ext cx="1831019" cy="660681"/>
      </dsp:txXfrm>
    </dsp:sp>
    <dsp:sp modelId="{14B30A47-C5BC-B646-B8A0-35466B4F8A2C}">
      <dsp:nvSpPr>
        <dsp:cNvPr id="0" name=""/>
        <dsp:cNvSpPr/>
      </dsp:nvSpPr>
      <dsp:spPr>
        <a:xfrm>
          <a:off x="5513226" y="3729106"/>
          <a:ext cx="2521204" cy="660681"/>
        </a:xfrm>
        <a:prstGeom prst="rect">
          <a:avLst/>
        </a:prstGeom>
        <a:solidFill>
          <a:schemeClr val="accent5"/>
        </a:solidFill>
        <a:ln>
          <a:solidFill>
            <a:schemeClr val="accent5"/>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err="1" smtClean="0">
              <a:latin typeface="Helvetica Neue Medium"/>
              <a:cs typeface="Helvetica Neue Medium"/>
            </a:rPr>
            <a:t>Cyberinfrastructure</a:t>
          </a:r>
          <a:endParaRPr lang="en-US" sz="2000" b="0" i="0" kern="1200" dirty="0">
            <a:latin typeface="Helvetica Neue Medium"/>
            <a:cs typeface="Helvetica Neue Medium"/>
          </a:endParaRPr>
        </a:p>
      </dsp:txBody>
      <dsp:txXfrm>
        <a:off x="5513226" y="3729106"/>
        <a:ext cx="2521204" cy="660681"/>
      </dsp:txXfrm>
    </dsp:sp>
    <dsp:sp modelId="{D00DA505-692F-F747-9B8A-8EE2ADCF6BBF}">
      <dsp:nvSpPr>
        <dsp:cNvPr id="0" name=""/>
        <dsp:cNvSpPr/>
      </dsp:nvSpPr>
      <dsp:spPr>
        <a:xfrm>
          <a:off x="5513226" y="4660559"/>
          <a:ext cx="2521204" cy="660681"/>
        </a:xfrm>
        <a:prstGeom prst="rect">
          <a:avLst/>
        </a:prstGeom>
        <a:solidFill>
          <a:schemeClr val="accent5"/>
        </a:solidFill>
        <a:ln>
          <a:solidFill>
            <a:schemeClr val="accent5"/>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0" i="0" kern="1200" dirty="0" smtClean="0">
              <a:latin typeface="Helvetica Neue Medium"/>
              <a:cs typeface="Helvetica Neue Medium"/>
            </a:rPr>
            <a:t>Special Projects</a:t>
          </a:r>
          <a:endParaRPr lang="en-US" sz="2000" b="0" i="0" kern="1200" dirty="0">
            <a:latin typeface="Helvetica Neue Medium"/>
            <a:cs typeface="Helvetica Neue Medium"/>
          </a:endParaRPr>
        </a:p>
      </dsp:txBody>
      <dsp:txXfrm>
        <a:off x="5513226" y="4660559"/>
        <a:ext cx="2521204" cy="660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E5654-1163-EA43-9B26-709CF9DD842C}">
      <dsp:nvSpPr>
        <dsp:cNvPr id="0" name=""/>
        <dsp:cNvSpPr/>
      </dsp:nvSpPr>
      <dsp:spPr>
        <a:xfrm>
          <a:off x="0" y="160177"/>
          <a:ext cx="5672209" cy="595350"/>
        </a:xfrm>
        <a:prstGeom prst="rect">
          <a:avLst/>
        </a:prstGeom>
        <a:solidFill>
          <a:schemeClr val="lt1">
            <a:alpha val="90000"/>
            <a:hueOff val="0"/>
            <a:satOff val="0"/>
            <a:lumOff val="0"/>
            <a:alphaOff val="0"/>
          </a:schemeClr>
        </a:solidFill>
        <a:ln w="9525" cap="flat" cmpd="sng" algn="ctr">
          <a:solidFill>
            <a:schemeClr val="accent6"/>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11196" tIns="187452" rIns="51119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Bioinformatics</a:t>
          </a:r>
          <a:endParaRPr lang="en-US" sz="2000" kern="1200" dirty="0">
            <a:latin typeface="Helvetica Neue"/>
            <a:cs typeface="Helvetica Neue"/>
          </a:endParaRPr>
        </a:p>
      </dsp:txBody>
      <dsp:txXfrm>
        <a:off x="0" y="160177"/>
        <a:ext cx="5672209" cy="595350"/>
      </dsp:txXfrm>
    </dsp:sp>
    <dsp:sp modelId="{922AB055-6DDE-3947-A057-D7FFA647315F}">
      <dsp:nvSpPr>
        <dsp:cNvPr id="0" name=""/>
        <dsp:cNvSpPr/>
      </dsp:nvSpPr>
      <dsp:spPr>
        <a:xfrm>
          <a:off x="329331" y="27337"/>
          <a:ext cx="4610641"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4271" tIns="0" rIns="174271" bIns="0" numCol="1" spcCol="1270" anchor="ctr" anchorCtr="0">
          <a:noAutofit/>
        </a:bodyPr>
        <a:lstStyle/>
        <a:p>
          <a:pPr lvl="0" algn="l" defTabSz="889000" rtl="0">
            <a:lnSpc>
              <a:spcPct val="90000"/>
            </a:lnSpc>
            <a:spcBef>
              <a:spcPct val="0"/>
            </a:spcBef>
            <a:spcAft>
              <a:spcPct val="35000"/>
            </a:spcAft>
          </a:pPr>
          <a:r>
            <a:rPr lang="en-US" sz="2000" b="0" i="0" kern="1200" dirty="0" smtClean="0">
              <a:latin typeface="Helvetica Neue Medium"/>
              <a:cs typeface="Helvetica Neue Medium"/>
            </a:rPr>
            <a:t>Bioinformatics</a:t>
          </a:r>
          <a:endParaRPr lang="en-US" sz="2000" b="0" i="0" kern="1200" dirty="0">
            <a:latin typeface="Helvetica Neue Medium"/>
            <a:cs typeface="Helvetica Neue Medium"/>
          </a:endParaRPr>
        </a:p>
      </dsp:txBody>
      <dsp:txXfrm>
        <a:off x="342300" y="40306"/>
        <a:ext cx="4584703" cy="239742"/>
      </dsp:txXfrm>
    </dsp:sp>
    <dsp:sp modelId="{595EE84C-7C26-C846-A17A-019FB0CC9FAF}">
      <dsp:nvSpPr>
        <dsp:cNvPr id="0" name=""/>
        <dsp:cNvSpPr/>
      </dsp:nvSpPr>
      <dsp:spPr>
        <a:xfrm>
          <a:off x="0" y="936967"/>
          <a:ext cx="5672209" cy="1219050"/>
        </a:xfrm>
        <a:prstGeom prst="rect">
          <a:avLst/>
        </a:prstGeom>
        <a:solidFill>
          <a:schemeClr val="lt1">
            <a:alpha val="90000"/>
            <a:hueOff val="0"/>
            <a:satOff val="0"/>
            <a:lumOff val="0"/>
            <a:alphaOff val="0"/>
          </a:schemeClr>
        </a:solidFill>
        <a:ln w="9525" cap="flat" cmpd="sng" algn="ctr">
          <a:solidFill>
            <a:schemeClr val="accent6"/>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11196" tIns="187452" rIns="51119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Electron Microscopy and </a:t>
          </a:r>
          <a:r>
            <a:rPr lang="en-US" sz="2000" kern="1200" dirty="0" err="1" smtClean="0">
              <a:latin typeface="Helvetica Neue"/>
              <a:cs typeface="Helvetica Neue"/>
            </a:rPr>
            <a:t>Bioimaging</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Flow </a:t>
          </a:r>
          <a:r>
            <a:rPr lang="en-US" sz="2000" kern="1200" dirty="0" err="1" smtClean="0">
              <a:latin typeface="Helvetica Neue"/>
              <a:cs typeface="Helvetica Neue"/>
            </a:rPr>
            <a:t>Cytometry</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err="1" smtClean="0">
              <a:latin typeface="Helvetica Neue"/>
              <a:cs typeface="Helvetica Neue"/>
            </a:rPr>
            <a:t>Hybridoma</a:t>
          </a:r>
          <a:endParaRPr lang="en-US" sz="2000" kern="1200" dirty="0">
            <a:latin typeface="Helvetica Neue"/>
            <a:cs typeface="Helvetica Neue"/>
          </a:endParaRPr>
        </a:p>
      </dsp:txBody>
      <dsp:txXfrm>
        <a:off x="0" y="936967"/>
        <a:ext cx="5672209" cy="1219050"/>
      </dsp:txXfrm>
    </dsp:sp>
    <dsp:sp modelId="{7D320333-D2DB-2A40-810D-CF55AC36B586}">
      <dsp:nvSpPr>
        <dsp:cNvPr id="0" name=""/>
        <dsp:cNvSpPr/>
      </dsp:nvSpPr>
      <dsp:spPr>
        <a:xfrm>
          <a:off x="329331" y="804127"/>
          <a:ext cx="4610641"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4271" tIns="0" rIns="174271" bIns="0" numCol="1" spcCol="1270" anchor="ctr" anchorCtr="0">
          <a:noAutofit/>
        </a:bodyPr>
        <a:lstStyle/>
        <a:p>
          <a:pPr lvl="0" algn="l" defTabSz="889000" rtl="0">
            <a:lnSpc>
              <a:spcPct val="90000"/>
            </a:lnSpc>
            <a:spcBef>
              <a:spcPct val="0"/>
            </a:spcBef>
            <a:spcAft>
              <a:spcPct val="35000"/>
            </a:spcAft>
          </a:pPr>
          <a:r>
            <a:rPr lang="en-US" sz="2000" b="0" i="0" kern="1200" dirty="0" err="1" smtClean="0">
              <a:latin typeface="Helvetica Neue Medium"/>
              <a:cs typeface="Helvetica Neue Medium"/>
            </a:rPr>
            <a:t>Cellomics</a:t>
          </a:r>
          <a:endParaRPr lang="en-US" sz="2000" b="0" i="0" kern="1200" dirty="0">
            <a:latin typeface="Helvetica Neue Medium"/>
            <a:cs typeface="Helvetica Neue Medium"/>
          </a:endParaRPr>
        </a:p>
      </dsp:txBody>
      <dsp:txXfrm>
        <a:off x="342300" y="817096"/>
        <a:ext cx="4584703" cy="239742"/>
      </dsp:txXfrm>
    </dsp:sp>
    <dsp:sp modelId="{6849B2B3-BE90-964C-B6FD-8EA3FCB3D7ED}">
      <dsp:nvSpPr>
        <dsp:cNvPr id="0" name=""/>
        <dsp:cNvSpPr/>
      </dsp:nvSpPr>
      <dsp:spPr>
        <a:xfrm>
          <a:off x="0" y="2319630"/>
          <a:ext cx="5672209" cy="1871100"/>
        </a:xfrm>
        <a:prstGeom prst="rect">
          <a:avLst/>
        </a:prstGeom>
        <a:solidFill>
          <a:schemeClr val="lt1">
            <a:alpha val="90000"/>
            <a:hueOff val="0"/>
            <a:satOff val="0"/>
            <a:lumOff val="0"/>
            <a:alphaOff val="0"/>
          </a:schemeClr>
        </a:solidFill>
        <a:ln w="9525" cap="flat" cmpd="sng" algn="ctr">
          <a:solidFill>
            <a:schemeClr val="accent6"/>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11196" tIns="187452" rIns="51119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Gene Expression</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Genotyping</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err="1" smtClean="0">
              <a:latin typeface="Helvetica Neue"/>
              <a:cs typeface="Helvetica Neue"/>
            </a:rPr>
            <a:t>NextGen</a:t>
          </a:r>
          <a:r>
            <a:rPr lang="en-US" sz="2000" kern="1200" dirty="0" smtClean="0">
              <a:latin typeface="Helvetica Neue"/>
              <a:cs typeface="Helvetica Neue"/>
            </a:rPr>
            <a:t> DNA Sequencing</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Quantitative PCR</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Sanger Sequencing</a:t>
          </a:r>
          <a:endParaRPr lang="en-US" sz="2000" kern="1200" dirty="0">
            <a:latin typeface="Helvetica Neue"/>
            <a:cs typeface="Helvetica Neue"/>
          </a:endParaRPr>
        </a:p>
      </dsp:txBody>
      <dsp:txXfrm>
        <a:off x="0" y="2319630"/>
        <a:ext cx="5672209" cy="1871100"/>
      </dsp:txXfrm>
    </dsp:sp>
    <dsp:sp modelId="{CAED6E1E-CA66-7644-B7DC-0DA21F45A99C}">
      <dsp:nvSpPr>
        <dsp:cNvPr id="0" name=""/>
        <dsp:cNvSpPr/>
      </dsp:nvSpPr>
      <dsp:spPr>
        <a:xfrm>
          <a:off x="329331" y="2204617"/>
          <a:ext cx="4610641"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4271" tIns="0" rIns="174271" bIns="0" numCol="1" spcCol="1270" anchor="ctr" anchorCtr="0">
          <a:noAutofit/>
        </a:bodyPr>
        <a:lstStyle/>
        <a:p>
          <a:pPr lvl="0" algn="l" defTabSz="889000" rtl="0">
            <a:lnSpc>
              <a:spcPct val="90000"/>
            </a:lnSpc>
            <a:spcBef>
              <a:spcPct val="0"/>
            </a:spcBef>
            <a:spcAft>
              <a:spcPct val="35000"/>
            </a:spcAft>
          </a:pPr>
          <a:r>
            <a:rPr lang="en-US" sz="2000" b="0" i="0" kern="1200" dirty="0" smtClean="0">
              <a:latin typeface="Helvetica Neue Medium"/>
              <a:cs typeface="Helvetica Neue Medium"/>
            </a:rPr>
            <a:t>Genomics</a:t>
          </a:r>
          <a:endParaRPr lang="en-US" sz="2000" b="0" i="0" kern="1200" dirty="0">
            <a:latin typeface="Helvetica Neue Medium"/>
            <a:cs typeface="Helvetica Neue Medium"/>
          </a:endParaRPr>
        </a:p>
      </dsp:txBody>
      <dsp:txXfrm>
        <a:off x="342300" y="2217586"/>
        <a:ext cx="4584703" cy="239742"/>
      </dsp:txXfrm>
    </dsp:sp>
    <dsp:sp modelId="{3FAE8CAF-D5A5-4447-BF0A-823470DE00E9}">
      <dsp:nvSpPr>
        <dsp:cNvPr id="0" name=""/>
        <dsp:cNvSpPr/>
      </dsp:nvSpPr>
      <dsp:spPr>
        <a:xfrm>
          <a:off x="0" y="4389997"/>
          <a:ext cx="5672209" cy="907200"/>
        </a:xfrm>
        <a:prstGeom prst="rect">
          <a:avLst/>
        </a:prstGeom>
        <a:solidFill>
          <a:schemeClr val="lt1">
            <a:alpha val="90000"/>
            <a:hueOff val="0"/>
            <a:satOff val="0"/>
            <a:lumOff val="0"/>
            <a:alphaOff val="0"/>
          </a:schemeClr>
        </a:solidFill>
        <a:ln w="9525" cap="flat" cmpd="sng" algn="ctr">
          <a:solidFill>
            <a:schemeClr val="accent6"/>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11196" tIns="187452" rIns="511196"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Mass Spectrometry</a:t>
          </a:r>
          <a:endParaRPr lang="en-US" sz="2000" kern="1200" dirty="0">
            <a:latin typeface="Helvetica Neue"/>
            <a:cs typeface="Helvetica Neue"/>
          </a:endParaRPr>
        </a:p>
        <a:p>
          <a:pPr marL="228600" lvl="1" indent="-228600" algn="l" defTabSz="889000" rtl="0">
            <a:lnSpc>
              <a:spcPct val="90000"/>
            </a:lnSpc>
            <a:spcBef>
              <a:spcPct val="0"/>
            </a:spcBef>
            <a:spcAft>
              <a:spcPct val="15000"/>
            </a:spcAft>
            <a:buChar char="••"/>
          </a:pPr>
          <a:r>
            <a:rPr lang="en-US" sz="2000" kern="1200" dirty="0" smtClean="0">
              <a:latin typeface="Helvetica Neue"/>
              <a:cs typeface="Helvetica Neue"/>
            </a:rPr>
            <a:t>Protein Biomarkers</a:t>
          </a:r>
          <a:endParaRPr lang="en-US" sz="2000" kern="1200" dirty="0">
            <a:latin typeface="Helvetica Neue"/>
            <a:cs typeface="Helvetica Neue"/>
          </a:endParaRPr>
        </a:p>
      </dsp:txBody>
      <dsp:txXfrm>
        <a:off x="0" y="4389997"/>
        <a:ext cx="5672209" cy="907200"/>
      </dsp:txXfrm>
    </dsp:sp>
    <dsp:sp modelId="{06422C35-EF9F-9643-BFB0-B4EC4D18D91F}">
      <dsp:nvSpPr>
        <dsp:cNvPr id="0" name=""/>
        <dsp:cNvSpPr/>
      </dsp:nvSpPr>
      <dsp:spPr>
        <a:xfrm>
          <a:off x="329331" y="4257157"/>
          <a:ext cx="4610641" cy="26568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4271" tIns="0" rIns="174271" bIns="0" numCol="1" spcCol="1270" anchor="ctr" anchorCtr="0">
          <a:noAutofit/>
        </a:bodyPr>
        <a:lstStyle/>
        <a:p>
          <a:pPr lvl="0" algn="l" defTabSz="889000" rtl="0">
            <a:lnSpc>
              <a:spcPct val="90000"/>
            </a:lnSpc>
            <a:spcBef>
              <a:spcPct val="0"/>
            </a:spcBef>
            <a:spcAft>
              <a:spcPct val="35000"/>
            </a:spcAft>
          </a:pPr>
          <a:r>
            <a:rPr lang="en-US" sz="2000" b="0" i="0" kern="1200" dirty="0" smtClean="0">
              <a:latin typeface="Helvetica Neue Medium"/>
              <a:cs typeface="Helvetica Neue Medium"/>
            </a:rPr>
            <a:t>Proteomics</a:t>
          </a:r>
          <a:endParaRPr lang="en-US" sz="2000" b="0" i="0" kern="1200" dirty="0">
            <a:latin typeface="Helvetica Neue Medium"/>
            <a:cs typeface="Helvetica Neue Medium"/>
          </a:endParaRPr>
        </a:p>
      </dsp:txBody>
      <dsp:txXfrm>
        <a:off x="342300" y="4270126"/>
        <a:ext cx="4584703" cy="23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3C0AE-2B37-AF4E-86EC-FDA00F5EE3E5}">
      <dsp:nvSpPr>
        <dsp:cNvPr id="0" name=""/>
        <dsp:cNvSpPr/>
      </dsp:nvSpPr>
      <dsp:spPr>
        <a:xfrm>
          <a:off x="871" y="0"/>
          <a:ext cx="1355540" cy="19812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rtl="0">
            <a:lnSpc>
              <a:spcPct val="90000"/>
            </a:lnSpc>
            <a:spcBef>
              <a:spcPct val="0"/>
            </a:spcBef>
            <a:spcAft>
              <a:spcPct val="35000"/>
            </a:spcAft>
          </a:pPr>
          <a:r>
            <a:rPr lang="en-US" sz="1600" b="0" i="0" kern="1200" dirty="0" smtClean="0">
              <a:latin typeface="Helvetica Neue Medium"/>
              <a:cs typeface="Helvetica Neue Medium"/>
            </a:rPr>
            <a:t>Compute</a:t>
          </a:r>
          <a:endParaRPr lang="en-US" sz="1600" b="0" i="0" kern="1200" dirty="0">
            <a:latin typeface="Helvetica Neue Medium"/>
            <a:cs typeface="Helvetica Neue Medium"/>
          </a:endParaRPr>
        </a:p>
        <a:p>
          <a:pPr marL="114300" lvl="1" indent="-114300" algn="l" defTabSz="622300" rtl="0">
            <a:lnSpc>
              <a:spcPct val="90000"/>
            </a:lnSpc>
            <a:spcBef>
              <a:spcPct val="0"/>
            </a:spcBef>
            <a:spcAft>
              <a:spcPct val="15000"/>
            </a:spcAft>
            <a:buChar char="••"/>
          </a:pPr>
          <a:r>
            <a:rPr lang="pt-BR" sz="1400" kern="1200" dirty="0" smtClean="0">
              <a:latin typeface="Helvetica Neue"/>
              <a:cs typeface="Helvetica Neue"/>
            </a:rPr>
            <a:t>1000 cores</a:t>
          </a:r>
          <a:endParaRPr lang="pt-BR" sz="1400" kern="1200" dirty="0">
            <a:latin typeface="Helvetica Neue"/>
            <a:cs typeface="Helvetica Neue"/>
          </a:endParaRPr>
        </a:p>
      </dsp:txBody>
      <dsp:txXfrm>
        <a:off x="871" y="792480"/>
        <a:ext cx="1355540" cy="792480"/>
      </dsp:txXfrm>
    </dsp:sp>
    <dsp:sp modelId="{C2456A30-171B-6E44-ACF1-5C0DA8B8B49F}">
      <dsp:nvSpPr>
        <dsp:cNvPr id="0" name=""/>
        <dsp:cNvSpPr/>
      </dsp:nvSpPr>
      <dsp:spPr>
        <a:xfrm>
          <a:off x="348771" y="118871"/>
          <a:ext cx="659739" cy="6597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4EF5D0C-3298-F94F-921C-96FB4EE4B482}">
      <dsp:nvSpPr>
        <dsp:cNvPr id="0" name=""/>
        <dsp:cNvSpPr/>
      </dsp:nvSpPr>
      <dsp:spPr>
        <a:xfrm>
          <a:off x="1397077" y="0"/>
          <a:ext cx="1355540" cy="19812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rtl="0">
            <a:lnSpc>
              <a:spcPct val="90000"/>
            </a:lnSpc>
            <a:spcBef>
              <a:spcPct val="0"/>
            </a:spcBef>
            <a:spcAft>
              <a:spcPct val="35000"/>
            </a:spcAft>
          </a:pPr>
          <a:r>
            <a:rPr lang="en-US" sz="1600" b="0" i="0" kern="1200" dirty="0" smtClean="0">
              <a:latin typeface="Helvetica Neue Medium"/>
              <a:cs typeface="Helvetica Neue Medium"/>
            </a:rPr>
            <a:t>Storage</a:t>
          </a:r>
          <a:endParaRPr lang="en-US" sz="1600" b="0" i="0" kern="1200" dirty="0">
            <a:latin typeface="Helvetica Neue Medium"/>
            <a:cs typeface="Helvetica Neue Medium"/>
          </a:endParaRPr>
        </a:p>
        <a:p>
          <a:pPr marL="114300" lvl="1" indent="-114300" algn="l" defTabSz="622300" rtl="0">
            <a:lnSpc>
              <a:spcPct val="90000"/>
            </a:lnSpc>
            <a:spcBef>
              <a:spcPct val="0"/>
            </a:spcBef>
            <a:spcAft>
              <a:spcPct val="15000"/>
            </a:spcAft>
            <a:buChar char="••"/>
          </a:pPr>
          <a:r>
            <a:rPr lang="pl-PL" sz="1400" kern="1200" dirty="0" smtClean="0">
              <a:latin typeface="Helvetica Neue"/>
              <a:cs typeface="Helvetica Neue"/>
            </a:rPr>
            <a:t>600TB</a:t>
          </a:r>
          <a:endParaRPr lang="pl-PL" sz="1400" kern="1200" dirty="0">
            <a:latin typeface="Helvetica Neue"/>
            <a:cs typeface="Helvetica Neue"/>
          </a:endParaRPr>
        </a:p>
      </dsp:txBody>
      <dsp:txXfrm>
        <a:off x="1397077" y="792480"/>
        <a:ext cx="1355540" cy="792480"/>
      </dsp:txXfrm>
    </dsp:sp>
    <dsp:sp modelId="{CFC69852-8DB5-2342-A327-4FF9FF769FC0}">
      <dsp:nvSpPr>
        <dsp:cNvPr id="0" name=""/>
        <dsp:cNvSpPr/>
      </dsp:nvSpPr>
      <dsp:spPr>
        <a:xfrm>
          <a:off x="1744977" y="118871"/>
          <a:ext cx="659739" cy="65973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73BA09C-1307-024F-8AB6-B401212D728B}">
      <dsp:nvSpPr>
        <dsp:cNvPr id="0" name=""/>
        <dsp:cNvSpPr/>
      </dsp:nvSpPr>
      <dsp:spPr>
        <a:xfrm>
          <a:off x="2793283" y="0"/>
          <a:ext cx="1355540" cy="198120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rtl="0">
            <a:lnSpc>
              <a:spcPct val="90000"/>
            </a:lnSpc>
            <a:spcBef>
              <a:spcPct val="0"/>
            </a:spcBef>
            <a:spcAft>
              <a:spcPct val="35000"/>
            </a:spcAft>
          </a:pPr>
          <a:r>
            <a:rPr lang="en-US" sz="1600" b="0" i="0" kern="1200" dirty="0" smtClean="0">
              <a:latin typeface="Helvetica Neue Medium"/>
              <a:cs typeface="Helvetica Neue Medium"/>
            </a:rPr>
            <a:t>Networking </a:t>
          </a:r>
          <a:endParaRPr lang="en-US" sz="1600" b="0" i="0" kern="1200" dirty="0">
            <a:latin typeface="Helvetica Neue Medium"/>
            <a:cs typeface="Helvetica Neue Medium"/>
          </a:endParaRPr>
        </a:p>
        <a:p>
          <a:pPr marL="114300" lvl="1" indent="-114300" algn="l" defTabSz="622300" rtl="0">
            <a:lnSpc>
              <a:spcPct val="90000"/>
            </a:lnSpc>
            <a:spcBef>
              <a:spcPct val="0"/>
            </a:spcBef>
            <a:spcAft>
              <a:spcPct val="15000"/>
            </a:spcAft>
            <a:buChar char="••"/>
          </a:pPr>
          <a:r>
            <a:rPr lang="en-US" sz="1400" kern="1200" dirty="0" smtClean="0">
              <a:latin typeface="Helvetica Neue"/>
              <a:cs typeface="Helvetica Neue"/>
            </a:rPr>
            <a:t>1 &amp; 10 </a:t>
          </a:r>
          <a:r>
            <a:rPr lang="en-US" sz="1400" kern="1200" dirty="0" err="1" smtClean="0">
              <a:latin typeface="Helvetica Neue"/>
              <a:cs typeface="Helvetica Neue"/>
            </a:rPr>
            <a:t>GbE</a:t>
          </a:r>
          <a:endParaRPr lang="en-US" sz="1400" kern="1200" dirty="0">
            <a:latin typeface="Helvetica Neue"/>
            <a:cs typeface="Helvetica Neue"/>
          </a:endParaRPr>
        </a:p>
        <a:p>
          <a:pPr marL="114300" lvl="1" indent="-114300" algn="l" defTabSz="622300" rtl="0">
            <a:lnSpc>
              <a:spcPct val="90000"/>
            </a:lnSpc>
            <a:spcBef>
              <a:spcPct val="0"/>
            </a:spcBef>
            <a:spcAft>
              <a:spcPct val="15000"/>
            </a:spcAft>
            <a:buChar char="••"/>
          </a:pPr>
          <a:r>
            <a:rPr lang="en-US" sz="1400" kern="1200" dirty="0" smtClean="0">
              <a:latin typeface="Helvetica Neue"/>
              <a:cs typeface="Helvetica Neue"/>
            </a:rPr>
            <a:t>QDR IB</a:t>
          </a:r>
          <a:endParaRPr lang="en-US" sz="1400" kern="1200" dirty="0">
            <a:latin typeface="Helvetica Neue"/>
            <a:cs typeface="Helvetica Neue"/>
          </a:endParaRPr>
        </a:p>
      </dsp:txBody>
      <dsp:txXfrm>
        <a:off x="2793283" y="792480"/>
        <a:ext cx="1355540" cy="792480"/>
      </dsp:txXfrm>
    </dsp:sp>
    <dsp:sp modelId="{A9F099F1-FD9B-E446-A748-E9BE544A7488}">
      <dsp:nvSpPr>
        <dsp:cNvPr id="0" name=""/>
        <dsp:cNvSpPr/>
      </dsp:nvSpPr>
      <dsp:spPr>
        <a:xfrm>
          <a:off x="3141183" y="118871"/>
          <a:ext cx="659739" cy="65973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2944E21-28C3-F149-B03C-77C6AE1FBDB6}">
      <dsp:nvSpPr>
        <dsp:cNvPr id="0" name=""/>
        <dsp:cNvSpPr/>
      </dsp:nvSpPr>
      <dsp:spPr>
        <a:xfrm>
          <a:off x="165987" y="1584959"/>
          <a:ext cx="3817719" cy="297180"/>
        </a:xfrm>
        <a:prstGeom prst="leftRight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611BB-7EEA-C042-9E88-78E0F3D6DEBD}">
      <dsp:nvSpPr>
        <dsp:cNvPr id="0" name=""/>
        <dsp:cNvSpPr/>
      </dsp:nvSpPr>
      <dsp:spPr>
        <a:xfrm>
          <a:off x="2307" y="0"/>
          <a:ext cx="809828" cy="1477328"/>
        </a:xfrm>
        <a:prstGeom prst="roundRect">
          <a:avLst>
            <a:gd name="adj" fmla="val 10000"/>
          </a:avLst>
        </a:prstGeom>
        <a:solidFill>
          <a:srgbClr val="4E7CA6"/>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0" i="0" kern="1200" dirty="0" smtClean="0">
              <a:ln>
                <a:noFill/>
              </a:ln>
              <a:solidFill>
                <a:schemeClr val="bg2"/>
              </a:solidFill>
              <a:latin typeface="Helvetica Neue Medium"/>
              <a:cs typeface="Helvetica Neue Medium"/>
            </a:rPr>
            <a:t>Dustin White</a:t>
          </a:r>
          <a:endParaRPr lang="en-US" sz="1050" b="0" i="0" kern="1200" dirty="0">
            <a:ln>
              <a:noFill/>
            </a:ln>
            <a:solidFill>
              <a:schemeClr val="bg2"/>
            </a:solidFill>
            <a:latin typeface="Helvetica Neue Medium"/>
            <a:cs typeface="Helvetica Neue Medium"/>
          </a:endParaRPr>
        </a:p>
      </dsp:txBody>
      <dsp:txXfrm>
        <a:off x="2307" y="0"/>
        <a:ext cx="809828" cy="443198"/>
      </dsp:txXfrm>
    </dsp:sp>
    <dsp:sp modelId="{354AF404-835D-1243-B796-E2216EBE13A0}">
      <dsp:nvSpPr>
        <dsp:cNvPr id="0" name=""/>
        <dsp:cNvSpPr/>
      </dsp:nvSpPr>
      <dsp:spPr>
        <a:xfrm>
          <a:off x="872873" y="0"/>
          <a:ext cx="809828" cy="1477328"/>
        </a:xfrm>
        <a:prstGeom prst="roundRect">
          <a:avLst>
            <a:gd name="adj" fmla="val 10000"/>
          </a:avLst>
        </a:prstGeom>
        <a:solidFill>
          <a:srgbClr val="4E7CA6"/>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0" i="0" kern="1200" dirty="0" smtClean="0">
              <a:ln>
                <a:noFill/>
              </a:ln>
              <a:solidFill>
                <a:srgbClr val="EEECE1"/>
              </a:solidFill>
              <a:latin typeface="Helvetica Neue Medium"/>
              <a:cs typeface="Helvetica Neue Medium"/>
            </a:rPr>
            <a:t>Jeremy Jensen</a:t>
          </a:r>
          <a:endParaRPr lang="en-US" sz="1050" b="0" i="0" kern="1200" dirty="0">
            <a:ln>
              <a:noFill/>
            </a:ln>
            <a:solidFill>
              <a:srgbClr val="EEECE1"/>
            </a:solidFill>
            <a:latin typeface="Helvetica Neue Medium"/>
            <a:cs typeface="Helvetica Neue Medium"/>
          </a:endParaRPr>
        </a:p>
      </dsp:txBody>
      <dsp:txXfrm>
        <a:off x="872873" y="0"/>
        <a:ext cx="809828" cy="443198"/>
      </dsp:txXfrm>
    </dsp:sp>
    <dsp:sp modelId="{F4241F10-A899-AE46-8BBA-7CCD93BC3EEC}">
      <dsp:nvSpPr>
        <dsp:cNvPr id="0" name=""/>
        <dsp:cNvSpPr/>
      </dsp:nvSpPr>
      <dsp:spPr>
        <a:xfrm>
          <a:off x="1743439" y="0"/>
          <a:ext cx="809828" cy="1477328"/>
        </a:xfrm>
        <a:prstGeom prst="roundRect">
          <a:avLst>
            <a:gd name="adj" fmla="val 10000"/>
          </a:avLst>
        </a:prstGeom>
        <a:solidFill>
          <a:srgbClr val="4E7CA6"/>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0" i="0" kern="1200" dirty="0" smtClean="0">
              <a:ln>
                <a:noFill/>
              </a:ln>
              <a:solidFill>
                <a:srgbClr val="EEECE1"/>
              </a:solidFill>
              <a:latin typeface="Helvetica Neue Medium"/>
              <a:cs typeface="Helvetica Neue Medium"/>
            </a:rPr>
            <a:t>Aaron Gardner</a:t>
          </a:r>
          <a:endParaRPr lang="en-US" sz="1050" b="0" i="0" kern="1200" dirty="0">
            <a:ln>
              <a:noFill/>
            </a:ln>
            <a:solidFill>
              <a:srgbClr val="EEECE1"/>
            </a:solidFill>
            <a:latin typeface="Helvetica Neue Medium"/>
            <a:cs typeface="Helvetica Neue Medium"/>
          </a:endParaRPr>
        </a:p>
      </dsp:txBody>
      <dsp:txXfrm>
        <a:off x="1743439" y="0"/>
        <a:ext cx="809828" cy="443198"/>
      </dsp:txXfrm>
    </dsp:sp>
    <dsp:sp modelId="{D73BA6F3-9E0E-4247-8B5A-DAF66F013F04}">
      <dsp:nvSpPr>
        <dsp:cNvPr id="0" name=""/>
        <dsp:cNvSpPr/>
      </dsp:nvSpPr>
      <dsp:spPr>
        <a:xfrm>
          <a:off x="2614004" y="0"/>
          <a:ext cx="809828" cy="1477328"/>
        </a:xfrm>
        <a:prstGeom prst="roundRect">
          <a:avLst>
            <a:gd name="adj" fmla="val 10000"/>
          </a:avLst>
        </a:prstGeom>
        <a:solidFill>
          <a:srgbClr val="4E7CA6"/>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0" i="0" kern="1200" dirty="0" smtClean="0">
              <a:ln>
                <a:noFill/>
              </a:ln>
              <a:solidFill>
                <a:srgbClr val="EEECE1"/>
              </a:solidFill>
              <a:latin typeface="Helvetica Neue Medium"/>
              <a:cs typeface="Helvetica Neue Medium"/>
            </a:rPr>
            <a:t>Omar Lopez</a:t>
          </a:r>
          <a:endParaRPr lang="en-US" sz="1050" b="0" i="0" kern="1200" dirty="0">
            <a:ln>
              <a:noFill/>
            </a:ln>
            <a:solidFill>
              <a:srgbClr val="EEECE1"/>
            </a:solidFill>
            <a:latin typeface="Helvetica Neue Medium"/>
            <a:cs typeface="Helvetica Neue Medium"/>
          </a:endParaRPr>
        </a:p>
      </dsp:txBody>
      <dsp:txXfrm>
        <a:off x="2614004" y="0"/>
        <a:ext cx="809828" cy="443198"/>
      </dsp:txXfrm>
    </dsp:sp>
    <dsp:sp modelId="{6BBB2492-4378-FF41-80B0-971D5D171962}">
      <dsp:nvSpPr>
        <dsp:cNvPr id="0" name=""/>
        <dsp:cNvSpPr/>
      </dsp:nvSpPr>
      <dsp:spPr>
        <a:xfrm>
          <a:off x="3473233" y="0"/>
          <a:ext cx="809828" cy="1477328"/>
        </a:xfrm>
        <a:prstGeom prst="roundRect">
          <a:avLst>
            <a:gd name="adj" fmla="val 10000"/>
          </a:avLst>
        </a:prstGeom>
        <a:solidFill>
          <a:srgbClr val="4E7CA6"/>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66725" rtl="0">
            <a:lnSpc>
              <a:spcPct val="90000"/>
            </a:lnSpc>
            <a:spcBef>
              <a:spcPct val="0"/>
            </a:spcBef>
            <a:spcAft>
              <a:spcPct val="35000"/>
            </a:spcAft>
          </a:pPr>
          <a:r>
            <a:rPr lang="en-US" sz="1050" b="0" i="0" kern="1200" dirty="0" smtClean="0">
              <a:ln>
                <a:noFill/>
              </a:ln>
              <a:solidFill>
                <a:srgbClr val="EEECE1"/>
              </a:solidFill>
              <a:latin typeface="Helvetica Neue Medium"/>
              <a:cs typeface="Helvetica Neue Medium"/>
            </a:rPr>
            <a:t>Alex </a:t>
          </a:r>
          <a:r>
            <a:rPr lang="en-US" sz="1050" b="0" i="0" kern="1200" dirty="0" err="1" smtClean="0">
              <a:ln>
                <a:noFill/>
              </a:ln>
              <a:solidFill>
                <a:srgbClr val="EEECE1"/>
              </a:solidFill>
              <a:latin typeface="Helvetica Neue Medium"/>
              <a:cs typeface="Helvetica Neue Medium"/>
            </a:rPr>
            <a:t>Oumantsev</a:t>
          </a:r>
          <a:endParaRPr lang="en-US" sz="1050" b="0" i="0" kern="1200" dirty="0">
            <a:ln>
              <a:noFill/>
            </a:ln>
            <a:solidFill>
              <a:srgbClr val="EEECE1"/>
            </a:solidFill>
            <a:latin typeface="Helvetica Neue Medium"/>
            <a:cs typeface="Helvetica Neue Medium"/>
          </a:endParaRPr>
        </a:p>
      </dsp:txBody>
      <dsp:txXfrm>
        <a:off x="3473233" y="0"/>
        <a:ext cx="809828" cy="443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1AB070-5937-934B-B7BD-DF381FBE25B5}" type="datetimeFigureOut">
              <a:rPr lang="en-US" smtClean="0"/>
              <a:pPr/>
              <a:t>10/8/2013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CA019-67DE-AC45-A9DD-7EC3A086191D}" type="slidenum">
              <a:rPr lang="en-US" smtClean="0"/>
              <a:pPr/>
              <a:t>‹#›</a:t>
            </a:fld>
            <a:endParaRPr lang="en-US"/>
          </a:p>
        </p:txBody>
      </p:sp>
    </p:spTree>
    <p:extLst>
      <p:ext uri="{BB962C8B-B14F-4D97-AF65-F5344CB8AC3E}">
        <p14:creationId xmlns:p14="http://schemas.microsoft.com/office/powerpoint/2010/main" val="193311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MUST KEEP</a:t>
            </a:r>
            <a:r>
              <a:rPr lang="en-US" baseline="0" dirty="0" smtClean="0"/>
              <a:t> THIS AS THE FIRST SLIDE</a:t>
            </a:r>
            <a:endParaRPr lang="en-US" dirty="0"/>
          </a:p>
        </p:txBody>
      </p:sp>
      <p:sp>
        <p:nvSpPr>
          <p:cNvPr id="4" name="Slide Number Placeholder 3"/>
          <p:cNvSpPr>
            <a:spLocks noGrp="1"/>
          </p:cNvSpPr>
          <p:nvPr>
            <p:ph type="sldNum" sz="quarter" idx="10"/>
          </p:nvPr>
        </p:nvSpPr>
        <p:spPr/>
        <p:txBody>
          <a:bodyPr/>
          <a:lstStyle/>
          <a:p>
            <a:fld id="{304CA019-67DE-AC45-A9DD-7EC3A086191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KEEP THIS AS THE LAST SLIDE</a:t>
            </a:r>
            <a:endParaRPr lang="en-US" dirty="0"/>
          </a:p>
        </p:txBody>
      </p:sp>
      <p:sp>
        <p:nvSpPr>
          <p:cNvPr id="4" name="Slide Number Placeholder 3"/>
          <p:cNvSpPr>
            <a:spLocks noGrp="1"/>
          </p:cNvSpPr>
          <p:nvPr>
            <p:ph type="sldNum" sz="quarter" idx="10"/>
          </p:nvPr>
        </p:nvSpPr>
        <p:spPr/>
        <p:txBody>
          <a:bodyPr/>
          <a:lstStyle/>
          <a:p>
            <a:fld id="{304CA019-67DE-AC45-A9DD-7EC3A086191D}" type="slidenum">
              <a:rPr lang="en-US" smtClean="0"/>
              <a:pPr/>
              <a:t>16</a:t>
            </a:fld>
            <a:endParaRPr lang="en-US"/>
          </a:p>
        </p:txBody>
      </p:sp>
    </p:spTree>
    <p:extLst>
      <p:ext uri="{BB962C8B-B14F-4D97-AF65-F5344CB8AC3E}">
        <p14:creationId xmlns:p14="http://schemas.microsoft.com/office/powerpoint/2010/main" val="374789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THIS IS OPTIONAL AS LAST SLIDE</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04CA019-67DE-AC45-A9DD-7EC3A086191D}" type="slidenum">
              <a:rPr lang="en-US" smtClean="0"/>
              <a:pPr/>
              <a:t>17</a:t>
            </a:fld>
            <a:endParaRPr lang="en-US"/>
          </a:p>
        </p:txBody>
      </p:sp>
    </p:spTree>
    <p:extLst>
      <p:ext uri="{BB962C8B-B14F-4D97-AF65-F5344CB8AC3E}">
        <p14:creationId xmlns:p14="http://schemas.microsoft.com/office/powerpoint/2010/main" val="3690950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2580FA-8511-3A40-AC9A-D1CE354E4573}" type="datetimeFigureOut">
              <a:rPr lang="en-US" smtClean="0"/>
              <a:pPr/>
              <a:t>10/8/2013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85800" y="457199"/>
            <a:ext cx="7772400" cy="990601"/>
          </a:xfrm>
        </p:spPr>
        <p:txBody>
          <a:bodyPr>
            <a:normAutofit/>
          </a:bodyPr>
          <a:lstStyle>
            <a:lvl1pPr>
              <a:defRPr sz="3000" b="1"/>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685800" y="1676400"/>
            <a:ext cx="7772400" cy="4679950"/>
          </a:xfrm>
        </p:spPr>
        <p:txBody>
          <a:bodyPr>
            <a:normAutofit/>
          </a:bodyPr>
          <a:lstStyle>
            <a:lvl1pPr marL="287338" indent="-287338" algn="l">
              <a:buFont typeface="Wingdings" charset="2"/>
              <a:buChar char="§"/>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2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3124200" y="6356350"/>
            <a:ext cx="2895600" cy="365125"/>
          </a:xfrm>
        </p:spPr>
        <p:txBody>
          <a:bodyPr/>
          <a:lstStyle/>
          <a:p>
            <a:endParaRPr lang="en-US" dirty="0"/>
          </a:p>
        </p:txBody>
      </p:sp>
      <p:pic>
        <p:nvPicPr>
          <p:cNvPr id="11" name="Picture 10" descr="UF Signature Monogram white.png"/>
          <p:cNvPicPr>
            <a:picLocks noChangeAspect="1"/>
          </p:cNvPicPr>
          <p:nvPr userDrawn="1"/>
        </p:nvPicPr>
        <p:blipFill>
          <a:blip r:embed="rId3"/>
          <a:stretch>
            <a:fillRect/>
          </a:stretch>
        </p:blipFill>
        <p:spPr>
          <a:xfrm>
            <a:off x="4248901" y="6041121"/>
            <a:ext cx="646198" cy="43587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3124200" y="6356350"/>
            <a:ext cx="2895600" cy="365125"/>
          </a:xfrm>
        </p:spPr>
        <p:txBody>
          <a:bodyPr/>
          <a:lstStyle/>
          <a:p>
            <a:endParaRPr lang="en-US" dirty="0"/>
          </a:p>
        </p:txBody>
      </p:sp>
      <p:pic>
        <p:nvPicPr>
          <p:cNvPr id="11" name="Picture 10" descr="UF Signature Monogram white.png"/>
          <p:cNvPicPr>
            <a:picLocks noChangeAspect="1"/>
          </p:cNvPicPr>
          <p:nvPr userDrawn="1"/>
        </p:nvPicPr>
        <p:blipFill>
          <a:blip r:embed="rId2"/>
          <a:stretch>
            <a:fillRect/>
          </a:stretch>
        </p:blipFill>
        <p:spPr>
          <a:xfrm>
            <a:off x="4248901" y="6172200"/>
            <a:ext cx="646198" cy="43587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28600"/>
            <a:ext cx="7772400" cy="1470025"/>
          </a:xfrm>
        </p:spPr>
        <p:txBody>
          <a:bodyPr/>
          <a:lstStyle/>
          <a:p>
            <a:r>
              <a:rPr lang="en-US" dirty="0" smtClean="0"/>
              <a:t>Click to edit Master title style</a:t>
            </a:r>
            <a:endParaRPr lang="en-US" dirty="0"/>
          </a:p>
        </p:txBody>
      </p:sp>
      <p:sp>
        <p:nvSpPr>
          <p:cNvPr id="7" name="Subtitle 2"/>
          <p:cNvSpPr>
            <a:spLocks noGrp="1"/>
          </p:cNvSpPr>
          <p:nvPr>
            <p:ph type="subTitle" idx="1"/>
          </p:nvPr>
        </p:nvSpPr>
        <p:spPr>
          <a:xfrm>
            <a:off x="1371600" y="1984375"/>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Date Placeholder 3"/>
          <p:cNvSpPr>
            <a:spLocks noGrp="1"/>
          </p:cNvSpPr>
          <p:nvPr>
            <p:ph type="dt" sz="half" idx="10"/>
          </p:nvPr>
        </p:nvSpPr>
        <p:spPr>
          <a:xfrm>
            <a:off x="457200" y="6356350"/>
            <a:ext cx="2133600" cy="365125"/>
          </a:xfrm>
        </p:spPr>
        <p:txBody>
          <a:bodyPr/>
          <a:lstStyle/>
          <a:p>
            <a:fld id="{6F2580FA-8511-3A40-AC9A-D1CE354E4573}" type="datetimeFigureOut">
              <a:rPr lang="en-US" smtClean="0"/>
              <a:pPr/>
              <a:t>10/8/2013</a:t>
            </a:fld>
            <a:endParaRPr lang="en-US"/>
          </a:p>
        </p:txBody>
      </p:sp>
      <p:sp>
        <p:nvSpPr>
          <p:cNvPr id="9" name="Footer Placeholder 4"/>
          <p:cNvSpPr>
            <a:spLocks noGrp="1"/>
          </p:cNvSpPr>
          <p:nvPr>
            <p:ph type="ftr" sz="quarter" idx="11"/>
          </p:nvPr>
        </p:nvSpPr>
        <p:spPr>
          <a:xfrm>
            <a:off x="3124200" y="6356350"/>
            <a:ext cx="2895600" cy="365125"/>
          </a:xfrm>
        </p:spPr>
        <p:txBody>
          <a:bodyPr/>
          <a:lstStyle/>
          <a:p>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757471B8-9233-6041-8DBB-EFD17AF711F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2580FA-8511-3A40-AC9A-D1CE354E4573}" type="datetimeFigureOut">
              <a:rPr lang="en-US" smtClean="0"/>
              <a:pPr/>
              <a:t>10/8/2013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2580FA-8511-3A40-AC9A-D1CE354E4573}" type="datetimeFigureOut">
              <a:rPr lang="en-US" smtClean="0"/>
              <a:pPr/>
              <a:t>10/8/2013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580FA-8511-3A40-AC9A-D1CE354E4573}" type="datetimeFigureOut">
              <a:rPr lang="en-US" smtClean="0"/>
              <a:pPr/>
              <a:t>10/8/2013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471B8-9233-6041-8DBB-EFD17AF711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0375"/>
            <a:ext cx="7772400" cy="1470025"/>
          </a:xfrm>
        </p:spPr>
        <p:txBody>
          <a:bodyPr>
            <a:normAutofit/>
          </a:bodyPr>
          <a:lstStyle>
            <a:lvl1pPr>
              <a:defRPr sz="3000"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29000"/>
            <a:ext cx="6400800" cy="1752600"/>
          </a:xfrm>
        </p:spPr>
        <p:txBody>
          <a:bodyPr/>
          <a:lstStyle>
            <a:lvl1pPr marL="0" indent="0" algn="ctr">
              <a:buNone/>
              <a:defRPr>
                <a:solidFill>
                  <a:schemeClr val="bg1">
                    <a:lumMod val="85000"/>
                  </a:schemeClr>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2919413"/>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0225"/>
            <a:ext cx="7772400" cy="1470025"/>
          </a:xfrm>
        </p:spPr>
        <p:txBody>
          <a:bodyPr>
            <a:normAutofit/>
          </a:bodyPr>
          <a:lstStyle>
            <a:lvl1pPr>
              <a:defRPr sz="3000"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286000"/>
            <a:ext cx="6400800" cy="1752600"/>
          </a:xfrm>
        </p:spPr>
        <p:txBody>
          <a:bodyPr/>
          <a:lstStyle>
            <a:lvl1pPr marL="0" indent="0" algn="ctr">
              <a:buNone/>
              <a:defRPr>
                <a:solidFill>
                  <a:schemeClr val="bg1">
                    <a:lumMod val="85000"/>
                  </a:schemeClr>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1719263"/>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199"/>
            <a:ext cx="7772400" cy="990601"/>
          </a:xfrm>
        </p:spPr>
        <p:txBody>
          <a:bodyPr>
            <a:normAutofit/>
          </a:bodyPr>
          <a:lstStyle>
            <a:lvl1pPr>
              <a:defRPr sz="3000" b="1"/>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85800" y="1676400"/>
            <a:ext cx="7772400" cy="4679950"/>
          </a:xfrm>
        </p:spPr>
        <p:txBody>
          <a:bodyPr>
            <a:normAutofit/>
          </a:bodyPr>
          <a:lstStyle>
            <a:lvl1pPr marL="287338" indent="-287338" algn="l">
              <a:buFont typeface="Wingdings" charset="2"/>
              <a:buChar char="§"/>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1371600"/>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199"/>
            <a:ext cx="7772400" cy="990601"/>
          </a:xfrm>
        </p:spPr>
        <p:txBody>
          <a:bodyPr>
            <a:normAutofit/>
          </a:bodyPr>
          <a:lstStyle>
            <a:lvl1pPr>
              <a:defRPr sz="3000" b="1"/>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85800" y="1676400"/>
            <a:ext cx="7772400" cy="4679950"/>
          </a:xfrm>
        </p:spPr>
        <p:txBody>
          <a:bodyPr>
            <a:normAutofit/>
          </a:bodyPr>
          <a:lstStyle>
            <a:lvl1pPr marL="287338" indent="-287338" algn="l">
              <a:buFont typeface="Wingdings" charset="2"/>
              <a:buChar char="§"/>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1371600"/>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7772400" cy="990601"/>
          </a:xfrm>
        </p:spPr>
        <p:txBody>
          <a:bodyPr>
            <a:normAutofit/>
          </a:bodyPr>
          <a:lstStyle>
            <a:lvl1pPr>
              <a:defRPr sz="3000" b="1"/>
            </a:lvl1pPr>
          </a:lstStyle>
          <a:p>
            <a:r>
              <a:rPr lang="en-US" dirty="0" smtClean="0"/>
              <a:t>Click to edit Master</a:t>
            </a:r>
            <a:br>
              <a:rPr lang="en-US" dirty="0" smtClean="0"/>
            </a:br>
            <a:r>
              <a:rPr lang="en-US" dirty="0" smtClean="0"/>
              <a:t> title style</a:t>
            </a:r>
            <a:endParaRPr lang="en-US" dirty="0"/>
          </a:p>
        </p:txBody>
      </p:sp>
      <p:sp>
        <p:nvSpPr>
          <p:cNvPr id="3" name="Subtitle 2"/>
          <p:cNvSpPr>
            <a:spLocks noGrp="1"/>
          </p:cNvSpPr>
          <p:nvPr>
            <p:ph type="subTitle" idx="1" hasCustomPrompt="1"/>
          </p:nvPr>
        </p:nvSpPr>
        <p:spPr>
          <a:xfrm>
            <a:off x="685800" y="1949450"/>
            <a:ext cx="7772400" cy="4679950"/>
          </a:xfrm>
        </p:spPr>
        <p:txBody>
          <a:bodyPr>
            <a:normAutofit/>
          </a:bodyPr>
          <a:lstStyle>
            <a:lvl1pPr marL="287338" indent="-287338" algn="l">
              <a:buFont typeface="Wingdings" charset="2"/>
              <a:buChar char="§"/>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1676400"/>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199"/>
            <a:ext cx="7772400" cy="990601"/>
          </a:xfrm>
        </p:spPr>
        <p:txBody>
          <a:bodyPr>
            <a:normAutofit/>
          </a:bodyPr>
          <a:lstStyle>
            <a:lvl1pPr>
              <a:defRPr sz="3000" b="1"/>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85800" y="1679575"/>
            <a:ext cx="7772400" cy="3806825"/>
          </a:xfrm>
        </p:spPr>
        <p:txBody>
          <a:bodyPr>
            <a:normAutofit/>
          </a:bodyPr>
          <a:lstStyle>
            <a:lvl1pPr marL="0" indent="0" algn="l">
              <a:buFont typeface="Wingdings" charset="2"/>
              <a:buNone/>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F2580FA-8511-3A40-AC9A-D1CE354E4573}" type="datetimeFigureOut">
              <a:rPr lang="en-US" smtClean="0"/>
              <a:pPr/>
              <a:t>10/8/2013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471B8-9233-6041-8DBB-EFD17AF711F9}" type="slidenum">
              <a:rPr lang="en-US" smtClean="0"/>
              <a:pPr/>
              <a:t>‹#›</a:t>
            </a:fld>
            <a:endParaRPr lang="en-US"/>
          </a:p>
        </p:txBody>
      </p:sp>
      <p:cxnSp>
        <p:nvCxnSpPr>
          <p:cNvPr id="7" name="Straight Connector 6"/>
          <p:cNvCxnSpPr/>
          <p:nvPr userDrawn="1"/>
        </p:nvCxnSpPr>
        <p:spPr>
          <a:xfrm>
            <a:off x="685800" y="1371600"/>
            <a:ext cx="7772400" cy="158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22"/>
          <p:cNvSpPr>
            <a:spLocks noGrp="1"/>
          </p:cNvSpPr>
          <p:nvPr userDrawn="1">
            <p:ph type="title"/>
          </p:nvPr>
        </p:nvSpPr>
        <p:spPr>
          <a:xfrm>
            <a:off x="1792288" y="4800600"/>
            <a:ext cx="5486400" cy="566738"/>
          </a:xfrm>
        </p:spPr>
        <p:txBody>
          <a:bodyPr>
            <a:normAutofit/>
          </a:bodyPr>
          <a:lstStyle>
            <a:lvl1pPr>
              <a:defRPr sz="3000" b="0"/>
            </a:lvl1pPr>
          </a:lstStyle>
          <a:p>
            <a:endParaRPr lang="en-US" dirty="0"/>
          </a:p>
        </p:txBody>
      </p:sp>
      <p:sp>
        <p:nvSpPr>
          <p:cNvPr id="7" name="Picture Placeholder 23"/>
          <p:cNvSpPr>
            <a:spLocks noGrp="1"/>
          </p:cNvSpPr>
          <p:nvPr userDrawn="1">
            <p:ph type="pic" idx="1"/>
          </p:nvPr>
        </p:nvSpPr>
        <p:spPr>
          <a:xfrm>
            <a:off x="1792288" y="612775"/>
            <a:ext cx="5486400" cy="4114800"/>
          </a:xfrm>
        </p:spPr>
      </p:sp>
      <p:sp>
        <p:nvSpPr>
          <p:cNvPr id="8" name="Text Placeholder 24"/>
          <p:cNvSpPr>
            <a:spLocks noGrp="1"/>
          </p:cNvSpPr>
          <p:nvPr userDrawn="1">
            <p:ph type="body" sz="half" idx="2"/>
          </p:nvPr>
        </p:nvSpPr>
        <p:spPr>
          <a:xfrm>
            <a:off x="1792288" y="5367338"/>
            <a:ext cx="5486400" cy="804862"/>
          </a:xfrm>
        </p:spPr>
        <p:txBody>
          <a:bodyPr>
            <a:normAutofit/>
          </a:bodyPr>
          <a:lstStyle>
            <a:lvl1pPr>
              <a:defRPr sz="2400"/>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685800" y="1295399"/>
            <a:ext cx="7772400" cy="990601"/>
          </a:xfrm>
        </p:spPr>
        <p:txBody>
          <a:bodyPr>
            <a:normAutofit/>
          </a:bodyPr>
          <a:lstStyle>
            <a:lvl1pPr>
              <a:defRPr sz="3000" b="1"/>
            </a:lvl1pPr>
          </a:lstStyle>
          <a:p>
            <a:r>
              <a:rPr lang="en-US" dirty="0" smtClean="0"/>
              <a:t>Click to edit Master title style</a:t>
            </a:r>
            <a:endParaRPr lang="en-US" dirty="0"/>
          </a:p>
        </p:txBody>
      </p:sp>
      <p:sp>
        <p:nvSpPr>
          <p:cNvPr id="7" name="Subtitle 2"/>
          <p:cNvSpPr>
            <a:spLocks noGrp="1"/>
          </p:cNvSpPr>
          <p:nvPr>
            <p:ph type="subTitle" idx="1" hasCustomPrompt="1"/>
          </p:nvPr>
        </p:nvSpPr>
        <p:spPr>
          <a:xfrm>
            <a:off x="685800" y="2517775"/>
            <a:ext cx="7772400" cy="3806825"/>
          </a:xfrm>
        </p:spPr>
        <p:txBody>
          <a:bodyPr>
            <a:normAutofit/>
          </a:bodyPr>
          <a:lstStyle>
            <a:lvl1pPr marL="0" indent="0" algn="l">
              <a:buFont typeface="Wingdings" charset="2"/>
              <a:buNone/>
              <a:tabLst/>
              <a:defRPr sz="2400">
                <a:solidFill>
                  <a:srgbClr val="FFFFFF"/>
                </a:solidFill>
              </a:defRPr>
            </a:lvl1pPr>
            <a:lvl2pPr marL="457200" indent="0" algn="l">
              <a:buFont typeface="Arial"/>
              <a:buChar char="•"/>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580FA-8511-3A40-AC9A-D1CE354E4573}" type="datetimeFigureOut">
              <a:rPr lang="en-US" smtClean="0"/>
              <a:pPr/>
              <a:t>10/8/2013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471B8-9233-6041-8DBB-EFD17AF711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49" r:id="rId2"/>
    <p:sldLayoutId id="2147483673" r:id="rId3"/>
    <p:sldLayoutId id="2147483665" r:id="rId4"/>
    <p:sldLayoutId id="2147483671" r:id="rId5"/>
    <p:sldLayoutId id="2147483672" r:id="rId6"/>
    <p:sldLayoutId id="2147483670" r:id="rId7"/>
    <p:sldLayoutId id="2147483669" r:id="rId8"/>
    <p:sldLayoutId id="2147483675" r:id="rId9"/>
    <p:sldLayoutId id="2147483676" r:id="rId10"/>
    <p:sldLayoutId id="2147483650" r:id="rId11"/>
    <p:sldLayoutId id="2147483667" r:id="rId12"/>
    <p:sldLayoutId id="2147483668" r:id="rId13"/>
    <p:sldLayoutId id="2147483664" r:id="rId14"/>
    <p:sldLayoutId id="2147483661" r:id="rId15"/>
    <p:sldLayoutId id="2147483652" r:id="rId16"/>
    <p:sldLayoutId id="2147483654" r:id="rId17"/>
    <p:sldLayoutId id="2147483655" r:id="rId18"/>
  </p:sldLayoutIdLst>
  <p:timing>
    <p:tnLst>
      <p:par>
        <p:cTn id="1" dur="indefinite" restart="never" nodeType="tmRoot"/>
      </p:par>
    </p:tnLst>
  </p:timing>
  <p:txStyles>
    <p:titleStyle>
      <a:lvl1pPr algn="ctr" defTabSz="457200" rtl="0" eaLnBrk="1" latinLnBrk="0" hangingPunct="1">
        <a:spcBef>
          <a:spcPct val="0"/>
        </a:spcBef>
        <a:buNone/>
        <a:defRPr sz="30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Clr>
          <a:schemeClr val="accent6"/>
        </a:buClr>
        <a:buFont typeface="Wingdings" charset="2"/>
        <a:buChar char="§"/>
        <a:defRPr sz="2400" kern="1200">
          <a:solidFill>
            <a:schemeClr val="bg1"/>
          </a:solidFill>
          <a:latin typeface="Georgia"/>
          <a:ea typeface="+mn-ea"/>
          <a:cs typeface="Georgia"/>
        </a:defRPr>
      </a:lvl1pPr>
      <a:lvl2pPr marL="742950" indent="-285750" algn="l" defTabSz="457200" rtl="0" eaLnBrk="1" latinLnBrk="0" hangingPunct="1">
        <a:spcBef>
          <a:spcPct val="20000"/>
        </a:spcBef>
        <a:buFont typeface="Arial"/>
        <a:buChar char="–"/>
        <a:defRPr sz="2400" kern="1200">
          <a:solidFill>
            <a:schemeClr val="bg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bg1"/>
          </a:solidFill>
          <a:latin typeface="Georgia"/>
          <a:ea typeface="+mn-ea"/>
          <a:cs typeface="Georgia"/>
        </a:defRPr>
      </a:lvl4pPr>
      <a:lvl5pPr marL="2057400" indent="-228600" algn="l" defTabSz="457200" rtl="0" eaLnBrk="1" latinLnBrk="0" hangingPunct="1">
        <a:spcBef>
          <a:spcPct val="20000"/>
        </a:spcBef>
        <a:buFont typeface="Arial"/>
        <a:buChar char="»"/>
        <a:defRPr sz="1800" kern="1200">
          <a:solidFill>
            <a:schemeClr val="bg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5.xml"/><Relationship Id="rId7" Type="http://schemas.openxmlformats.org/officeDocument/2006/relationships/image" Target="../media/image50.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3" Type="http://schemas.openxmlformats.org/officeDocument/2006/relationships/diagramLayout" Target="../diagrams/layout1.xml"/><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openxmlformats.org/officeDocument/2006/relationships/image" Target="../media/image20.jpg"/><Relationship Id="rId5" Type="http://schemas.openxmlformats.org/officeDocument/2006/relationships/diagramColors" Target="../diagrams/colors1.xml"/><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diagramQuickStyle" Target="../diagrams/quickStyle1.xml"/><Relationship Id="rId9" Type="http://schemas.openxmlformats.org/officeDocument/2006/relationships/image" Target="../media/image18.jp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3" Type="http://schemas.openxmlformats.org/officeDocument/2006/relationships/diagramLayout" Target="../diagrams/layout2.xml"/><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openxmlformats.org/officeDocument/2006/relationships/image" Target="../media/image29.jpg"/><Relationship Id="rId5" Type="http://schemas.openxmlformats.org/officeDocument/2006/relationships/diagramColors" Target="../diagrams/colors2.xml"/><Relationship Id="rId10" Type="http://schemas.openxmlformats.org/officeDocument/2006/relationships/image" Target="../media/image28.jpg"/><Relationship Id="rId4" Type="http://schemas.openxmlformats.org/officeDocument/2006/relationships/diagramQuickStyle" Target="../diagrams/quickStyle2.xml"/><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5.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5352747"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Data Drivers at ICBR (cont.)</a:t>
            </a:r>
            <a:r>
              <a:rPr lang="en-US" sz="2400" b="1" dirty="0">
                <a:solidFill>
                  <a:schemeClr val="bg1"/>
                </a:solidFill>
                <a:latin typeface="Helvetica Neue Medium"/>
                <a:cs typeface="Helvetica Neue Medium"/>
              </a:rPr>
              <a:t> </a:t>
            </a:r>
            <a:r>
              <a:rPr lang="en-US" sz="2400" b="1" dirty="0" smtClean="0">
                <a:solidFill>
                  <a:schemeClr val="bg1"/>
                </a:solidFill>
                <a:latin typeface="Helvetica Neue Medium"/>
                <a:cs typeface="Helvetica Neue Medium"/>
              </a:rPr>
              <a:t>– Future</a:t>
            </a:r>
            <a:endParaRPr lang="en-US" sz="2400" b="1" dirty="0">
              <a:solidFill>
                <a:schemeClr val="bg1"/>
              </a:solidFill>
              <a:latin typeface="Helvetica Neue Medium"/>
              <a:cs typeface="Helvetica Neue Medium"/>
            </a:endParaRPr>
          </a:p>
        </p:txBody>
      </p:sp>
      <p:sp>
        <p:nvSpPr>
          <p:cNvPr id="3" name="TextBox 2"/>
          <p:cNvSpPr txBox="1"/>
          <p:nvPr/>
        </p:nvSpPr>
        <p:spPr>
          <a:xfrm>
            <a:off x="152400" y="685800"/>
            <a:ext cx="8839200" cy="5632311"/>
          </a:xfrm>
          <a:prstGeom prst="rect">
            <a:avLst/>
          </a:prstGeom>
          <a:noFill/>
        </p:spPr>
        <p:txBody>
          <a:bodyPr wrap="square" rtlCol="0">
            <a:spAutoFit/>
          </a:bodyPr>
          <a:lstStyle/>
          <a:p>
            <a:r>
              <a:rPr lang="en-US" sz="2000" dirty="0" smtClean="0">
                <a:solidFill>
                  <a:schemeClr val="bg1"/>
                </a:solidFill>
                <a:latin typeface="Helvetica Neue Medium"/>
                <a:cs typeface="Helvetica Neue Medium"/>
              </a:rPr>
              <a:t>2013 – Future</a:t>
            </a:r>
          </a:p>
          <a:p>
            <a:pPr marL="342900" indent="-342900">
              <a:buFont typeface="Arial"/>
              <a:buChar char="•"/>
            </a:pPr>
            <a:r>
              <a:rPr lang="en-US" sz="2000" dirty="0" smtClean="0">
                <a:solidFill>
                  <a:schemeClr val="bg1"/>
                </a:solidFill>
                <a:latin typeface="Helvetica Neue"/>
                <a:cs typeface="Helvetica Neue"/>
              </a:rPr>
              <a:t>The lessons learned from NGS are proactively being applied to all other laboratories and disciplines within ICBR</a:t>
            </a:r>
          </a:p>
          <a:p>
            <a:pPr marL="342900" indent="-342900">
              <a:buFont typeface="Arial"/>
              <a:buChar char="•"/>
            </a:pPr>
            <a:r>
              <a:rPr lang="en-US" sz="2000" dirty="0" err="1">
                <a:solidFill>
                  <a:schemeClr val="bg1"/>
                </a:solidFill>
                <a:latin typeface="Helvetica Neue Medium"/>
                <a:cs typeface="Helvetica Neue Medium"/>
              </a:rPr>
              <a:t>Cryo</a:t>
            </a:r>
            <a:r>
              <a:rPr lang="en-US" sz="2000" dirty="0">
                <a:solidFill>
                  <a:schemeClr val="bg1"/>
                </a:solidFill>
                <a:latin typeface="Helvetica Neue Medium"/>
                <a:cs typeface="Helvetica Neue Medium"/>
              </a:rPr>
              <a:t>-electron microscopy </a:t>
            </a:r>
            <a:r>
              <a:rPr lang="en-US" sz="2000" dirty="0">
                <a:solidFill>
                  <a:srgbClr val="EEECE1"/>
                </a:solidFill>
                <a:latin typeface="Helvetica Neue"/>
                <a:cs typeface="Helvetica Neue"/>
              </a:rPr>
              <a:t>(</a:t>
            </a:r>
            <a:r>
              <a:rPr lang="en-US" sz="2000" dirty="0" err="1">
                <a:solidFill>
                  <a:srgbClr val="EEECE1"/>
                </a:solidFill>
                <a:latin typeface="Helvetica Neue"/>
                <a:cs typeface="Helvetica Neue"/>
              </a:rPr>
              <a:t>cryo</a:t>
            </a:r>
            <a:r>
              <a:rPr lang="en-US" sz="2000" dirty="0">
                <a:solidFill>
                  <a:srgbClr val="EEECE1"/>
                </a:solidFill>
                <a:latin typeface="Helvetica Neue"/>
                <a:cs typeface="Helvetica Neue"/>
              </a:rPr>
              <a:t>-</a:t>
            </a:r>
            <a:r>
              <a:rPr lang="en-US" sz="2000" dirty="0" smtClean="0">
                <a:solidFill>
                  <a:srgbClr val="EEECE1"/>
                </a:solidFill>
                <a:latin typeface="Helvetica Neue"/>
                <a:cs typeface="Helvetica Neue"/>
              </a:rPr>
              <a:t>EM)</a:t>
            </a:r>
          </a:p>
          <a:p>
            <a:pPr marL="800100" lvl="1" indent="-342900">
              <a:buFont typeface="Arial"/>
              <a:buChar char="•"/>
            </a:pPr>
            <a:r>
              <a:rPr lang="en-US" sz="2000" dirty="0" smtClean="0">
                <a:solidFill>
                  <a:schemeClr val="bg1"/>
                </a:solidFill>
                <a:latin typeface="Helvetica Neue"/>
                <a:cs typeface="Helvetica Neue"/>
              </a:rPr>
              <a:t>Already have two instruments</a:t>
            </a:r>
          </a:p>
          <a:p>
            <a:pPr marL="800100" lvl="1" indent="-342900">
              <a:buFont typeface="Arial"/>
              <a:buChar char="•"/>
            </a:pPr>
            <a:r>
              <a:rPr lang="en-US" sz="2000" dirty="0" smtClean="0">
                <a:solidFill>
                  <a:schemeClr val="bg1"/>
                </a:solidFill>
                <a:latin typeface="Helvetica Neue"/>
                <a:cs typeface="Helvetica Neue"/>
              </a:rPr>
              <a:t>Larger can generate up to </a:t>
            </a:r>
            <a:r>
              <a:rPr lang="en-US" sz="2000" dirty="0" smtClean="0">
                <a:solidFill>
                  <a:schemeClr val="bg1"/>
                </a:solidFill>
                <a:latin typeface="Helvetica Neue Medium"/>
                <a:cs typeface="Helvetica Neue Medium"/>
              </a:rPr>
              <a:t>2TB/day </a:t>
            </a:r>
            <a:r>
              <a:rPr lang="en-US" sz="2000" dirty="0" smtClean="0">
                <a:solidFill>
                  <a:schemeClr val="bg1"/>
                </a:solidFill>
                <a:latin typeface="Helvetica Neue"/>
                <a:cs typeface="Helvetica Neue"/>
              </a:rPr>
              <a:t>when running </a:t>
            </a:r>
          </a:p>
          <a:p>
            <a:pPr marL="800100" lvl="1" indent="-342900">
              <a:buFont typeface="Arial"/>
              <a:buChar char="•"/>
            </a:pPr>
            <a:r>
              <a:rPr lang="en-US" sz="2000" dirty="0" smtClean="0">
                <a:solidFill>
                  <a:srgbClr val="EEECE1"/>
                </a:solidFill>
                <a:latin typeface="Helvetica Neue"/>
                <a:cs typeface="Helvetica Neue"/>
              </a:rPr>
              <a:t>Unlike NGS, primary analysis algorithms in flux</a:t>
            </a:r>
          </a:p>
          <a:p>
            <a:pPr marL="800100" lvl="1" indent="-342900">
              <a:buFont typeface="Arial"/>
              <a:buChar char="•"/>
            </a:pPr>
            <a:r>
              <a:rPr lang="en-US" sz="2000" dirty="0" smtClean="0">
                <a:solidFill>
                  <a:srgbClr val="EEECE1"/>
                </a:solidFill>
                <a:latin typeface="Helvetica Neue"/>
                <a:cs typeface="Helvetica Neue"/>
              </a:rPr>
              <a:t>Raw data still holds value when reanalyzed months or years later</a:t>
            </a:r>
          </a:p>
          <a:p>
            <a:pPr marL="342900" indent="-342900">
              <a:buFont typeface="Arial"/>
              <a:buChar char="•"/>
            </a:pPr>
            <a:r>
              <a:rPr lang="en-US" sz="2000" dirty="0" smtClean="0">
                <a:solidFill>
                  <a:schemeClr val="bg1"/>
                </a:solidFill>
                <a:latin typeface="Helvetica Neue Medium"/>
                <a:cs typeface="Helvetica Neue Medium"/>
              </a:rPr>
              <a:t>High-throughput proteomics </a:t>
            </a:r>
            <a:r>
              <a:rPr lang="en-US" sz="2000" dirty="0" smtClean="0">
                <a:solidFill>
                  <a:schemeClr val="bg1"/>
                </a:solidFill>
                <a:latin typeface="Helvetica Neue"/>
                <a:cs typeface="Helvetica Neue"/>
              </a:rPr>
              <a:t>on the radar</a:t>
            </a:r>
          </a:p>
          <a:p>
            <a:pPr marL="800100" lvl="1" indent="-342900">
              <a:buFont typeface="Arial"/>
              <a:buChar char="•"/>
            </a:pPr>
            <a:r>
              <a:rPr lang="en-US" sz="2000" dirty="0" smtClean="0">
                <a:solidFill>
                  <a:schemeClr val="bg2"/>
                </a:solidFill>
                <a:latin typeface="Helvetica Neue"/>
                <a:cs typeface="Helvetica Neue"/>
              </a:rPr>
              <a:t>Already seeing orders of magnitude higher MS/MS spectra on newer instruments, resources required for analyzing are climbing as well </a:t>
            </a:r>
          </a:p>
          <a:p>
            <a:pPr marL="342900" indent="-342900">
              <a:buFont typeface="Arial"/>
              <a:buChar char="•"/>
            </a:pPr>
            <a:r>
              <a:rPr lang="en-US" sz="2000" dirty="0" smtClean="0">
                <a:solidFill>
                  <a:schemeClr val="bg1"/>
                </a:solidFill>
                <a:latin typeface="Helvetica Neue Medium"/>
                <a:cs typeface="Helvetica Neue Medium"/>
              </a:rPr>
              <a:t>Collaborations and Shared Resources</a:t>
            </a:r>
          </a:p>
          <a:p>
            <a:pPr marL="800100" lvl="1" indent="-342900">
              <a:buFont typeface="Arial"/>
              <a:buChar char="•"/>
            </a:pPr>
            <a:r>
              <a:rPr lang="en-US" sz="2000" dirty="0" smtClean="0">
                <a:solidFill>
                  <a:schemeClr val="bg1"/>
                </a:solidFill>
                <a:latin typeface="Helvetica Neue"/>
                <a:cs typeface="Helvetica Neue"/>
              </a:rPr>
              <a:t>Preparing our center to participate in larger projects is a priority</a:t>
            </a:r>
          </a:p>
          <a:p>
            <a:pPr marL="800100" lvl="1" indent="-342900">
              <a:buFont typeface="Arial"/>
              <a:buChar char="•"/>
            </a:pPr>
            <a:r>
              <a:rPr lang="en-US" sz="2000" dirty="0">
                <a:solidFill>
                  <a:schemeClr val="bg1"/>
                </a:solidFill>
                <a:latin typeface="Helvetica Neue"/>
                <a:cs typeface="Helvetica Neue"/>
              </a:rPr>
              <a:t>P</a:t>
            </a:r>
            <a:r>
              <a:rPr lang="en-US" sz="2000" dirty="0" smtClean="0">
                <a:solidFill>
                  <a:schemeClr val="bg1"/>
                </a:solidFill>
                <a:latin typeface="Helvetica Neue"/>
                <a:cs typeface="Helvetica Neue"/>
              </a:rPr>
              <a:t>ersonalized and translational medicine</a:t>
            </a:r>
            <a:r>
              <a:rPr lang="en-US" sz="2000" dirty="0">
                <a:solidFill>
                  <a:schemeClr val="bg1"/>
                </a:solidFill>
                <a:latin typeface="Helvetica Neue"/>
                <a:cs typeface="Helvetica Neue"/>
              </a:rPr>
              <a:t>, </a:t>
            </a:r>
            <a:r>
              <a:rPr lang="en-US" sz="2000" dirty="0" smtClean="0">
                <a:solidFill>
                  <a:schemeClr val="bg1"/>
                </a:solidFill>
                <a:latin typeface="Helvetica Neue"/>
                <a:cs typeface="Helvetica Neue"/>
              </a:rPr>
              <a:t>epidemiology, etc.</a:t>
            </a:r>
          </a:p>
          <a:p>
            <a:pPr marL="800100" lvl="1" indent="-342900">
              <a:buFont typeface="Arial"/>
              <a:buChar char="•"/>
            </a:pPr>
            <a:r>
              <a:rPr lang="en-US" sz="2000" dirty="0" smtClean="0">
                <a:solidFill>
                  <a:schemeClr val="bg1"/>
                </a:solidFill>
                <a:latin typeface="Helvetica Neue"/>
                <a:cs typeface="Helvetica Neue"/>
              </a:rPr>
              <a:t>This is driving our push for a converged on demand infrastructure that can accommodate internal and external tenants</a:t>
            </a:r>
          </a:p>
          <a:p>
            <a:pPr marL="342900" indent="-342900">
              <a:buFont typeface="Arial"/>
              <a:buChar char="•"/>
            </a:pPr>
            <a:r>
              <a:rPr lang="en-US" sz="2000" dirty="0" smtClean="0">
                <a:solidFill>
                  <a:schemeClr val="bg1"/>
                </a:solidFill>
                <a:latin typeface="Helvetica Neue"/>
                <a:cs typeface="Helvetica Neue"/>
              </a:rPr>
              <a:t>When NGS exploded everything else was the “running tail”</a:t>
            </a:r>
            <a:r>
              <a:rPr lang="en-US" sz="2000" dirty="0" smtClean="0">
                <a:solidFill>
                  <a:srgbClr val="EEECE1"/>
                </a:solidFill>
                <a:latin typeface="Helvetica Neue"/>
                <a:cs typeface="Helvetica Neue"/>
              </a:rPr>
              <a:t>– forever?  </a:t>
            </a:r>
            <a:endParaRPr lang="en-US" sz="2000" dirty="0">
              <a:solidFill>
                <a:srgbClr val="EEECE1"/>
              </a:solidFill>
              <a:latin typeface="Helvetica Neue"/>
              <a:cs typeface="Helvetica Neue"/>
            </a:endParaRPr>
          </a:p>
          <a:p>
            <a:endParaRPr lang="en-US" sz="2000" dirty="0"/>
          </a:p>
        </p:txBody>
      </p:sp>
      <p:pic>
        <p:nvPicPr>
          <p:cNvPr id="4" name="Picture 3" descr="24_hour_serv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828800"/>
            <a:ext cx="1066800" cy="1066800"/>
          </a:xfrm>
          <a:prstGeom prst="rect">
            <a:avLst/>
          </a:prstGeom>
        </p:spPr>
      </p:pic>
    </p:spTree>
    <p:extLst>
      <p:ext uri="{BB962C8B-B14F-4D97-AF65-F5344CB8AC3E}">
        <p14:creationId xmlns:p14="http://schemas.microsoft.com/office/powerpoint/2010/main" val="362482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6917820"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What we are experimenting with for DM: </a:t>
            </a:r>
            <a:r>
              <a:rPr lang="en-US" sz="2400" b="1" dirty="0" err="1" smtClean="0">
                <a:solidFill>
                  <a:schemeClr val="bg1"/>
                </a:solidFill>
                <a:latin typeface="Helvetica Neue Medium"/>
                <a:cs typeface="Helvetica Neue Medium"/>
              </a:rPr>
              <a:t>iRODS</a:t>
            </a:r>
            <a:endParaRPr lang="en-US" sz="2400" b="1" dirty="0" smtClean="0">
              <a:solidFill>
                <a:schemeClr val="bg1"/>
              </a:solidFill>
              <a:latin typeface="Helvetica Neue Medium"/>
              <a:cs typeface="Helvetica Neue Medium"/>
            </a:endParaRPr>
          </a:p>
        </p:txBody>
      </p:sp>
      <p:sp>
        <p:nvSpPr>
          <p:cNvPr id="5" name="Content Placeholder 2"/>
          <p:cNvSpPr>
            <a:spLocks noGrp="1"/>
          </p:cNvSpPr>
          <p:nvPr>
            <p:ph idx="1"/>
          </p:nvPr>
        </p:nvSpPr>
        <p:spPr>
          <a:xfrm>
            <a:off x="0" y="726610"/>
            <a:ext cx="4905575" cy="2626190"/>
          </a:xfrm>
        </p:spPr>
        <p:txBody>
          <a:bodyPr>
            <a:noAutofit/>
          </a:bodyPr>
          <a:lstStyle/>
          <a:p>
            <a:r>
              <a:rPr lang="en-US" sz="2000" dirty="0">
                <a:latin typeface="Helvetica Neue"/>
                <a:cs typeface="Helvetica Neue"/>
              </a:rPr>
              <a:t>Integrated Rule-Oriented Data System (</a:t>
            </a:r>
            <a:r>
              <a:rPr lang="en-US" sz="2000" dirty="0" err="1">
                <a:latin typeface="Helvetica Neue Medium"/>
                <a:cs typeface="Helvetica Neue Medium"/>
              </a:rPr>
              <a:t>iRODS</a:t>
            </a:r>
            <a:r>
              <a:rPr lang="en-US" sz="2000" dirty="0">
                <a:latin typeface="Helvetica Neue"/>
                <a:cs typeface="Helvetica Neue"/>
              </a:rPr>
              <a:t>) that aims at managing distributed massive </a:t>
            </a:r>
            <a:r>
              <a:rPr lang="en-US" sz="2000" dirty="0" smtClean="0">
                <a:latin typeface="Helvetica Neue"/>
                <a:cs typeface="Helvetica Neue"/>
              </a:rPr>
              <a:t>data</a:t>
            </a:r>
          </a:p>
          <a:p>
            <a:r>
              <a:rPr lang="en-US" sz="2000" dirty="0" smtClean="0">
                <a:latin typeface="Helvetica Neue"/>
                <a:cs typeface="Helvetica Neue"/>
              </a:rPr>
              <a:t>Started </a:t>
            </a:r>
            <a:r>
              <a:rPr lang="en-US" sz="2000" dirty="0">
                <a:latin typeface="Helvetica Neue"/>
                <a:cs typeface="Helvetica Neue"/>
              </a:rPr>
              <a:t>as an open source initiative in 2004 with the help of NSF funding of $</a:t>
            </a:r>
            <a:r>
              <a:rPr lang="en-US" sz="2000" dirty="0" smtClean="0">
                <a:latin typeface="Helvetica Neue"/>
                <a:cs typeface="Helvetica Neue"/>
              </a:rPr>
              <a:t>20M</a:t>
            </a:r>
          </a:p>
          <a:p>
            <a:r>
              <a:rPr lang="en-US" sz="2000" dirty="0" smtClean="0">
                <a:latin typeface="Helvetica Neue"/>
                <a:cs typeface="Helvetica Neue"/>
              </a:rPr>
              <a:t>Collaboration </a:t>
            </a:r>
            <a:r>
              <a:rPr lang="en-US" sz="2000" dirty="0">
                <a:latin typeface="Helvetica Neue"/>
                <a:cs typeface="Helvetica Neue"/>
              </a:rPr>
              <a:t>between UNC, RENCI and more… </a:t>
            </a:r>
          </a:p>
          <a:p>
            <a:pPr marL="0" indent="0">
              <a:buNone/>
            </a:pPr>
            <a:endParaRPr lang="en-US" sz="2000" dirty="0">
              <a:latin typeface="Helvetica Neue"/>
              <a:cs typeface="Helvetica Neue"/>
            </a:endParaRPr>
          </a:p>
        </p:txBody>
      </p:sp>
      <p:grpSp>
        <p:nvGrpSpPr>
          <p:cNvPr id="9" name="Group 8"/>
          <p:cNvGrpSpPr/>
          <p:nvPr/>
        </p:nvGrpSpPr>
        <p:grpSpPr>
          <a:xfrm>
            <a:off x="228600" y="5286257"/>
            <a:ext cx="8655050" cy="806549"/>
            <a:chOff x="228600" y="5958144"/>
            <a:chExt cx="8655050" cy="806549"/>
          </a:xfrm>
        </p:grpSpPr>
        <p:pic>
          <p:nvPicPr>
            <p:cNvPr id="10" name="Picture 9" descr="RENCI_logo_med.png"/>
            <p:cNvPicPr/>
            <p:nvPr/>
          </p:nvPicPr>
          <p:blipFill>
            <a:blip r:embed="rId2" cstate="print">
              <a:clrChange>
                <a:clrFrom>
                  <a:srgbClr val="FFFFFF"/>
                </a:clrFrom>
                <a:clrTo>
                  <a:srgbClr val="FFFFFF">
                    <a:alpha val="0"/>
                  </a:srgbClr>
                </a:clrTo>
              </a:clrChange>
            </a:blip>
            <a:stretch>
              <a:fillRect/>
            </a:stretch>
          </p:blipFill>
          <p:spPr>
            <a:xfrm>
              <a:off x="3894883" y="6025458"/>
              <a:ext cx="1343025" cy="678180"/>
            </a:xfrm>
            <a:prstGeom prst="rect">
              <a:avLst/>
            </a:prstGeom>
          </p:spPr>
        </p:pic>
        <p:pic>
          <p:nvPicPr>
            <p:cNvPr id="11" name="Picture 13" descr="NSF_logo_nsf4c.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6076723"/>
              <a:ext cx="685800" cy="68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arge_black_transblue.gif"/>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76400" y="6195466"/>
              <a:ext cx="1981200" cy="5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6254814"/>
              <a:ext cx="11191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rayi\Pictures\CUAHSI\hisa.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6210016"/>
              <a:ext cx="1263650" cy="524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rayi\Pictures\CUAHSI\usu_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5958144"/>
              <a:ext cx="1249362" cy="79176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a:blip r:embed="rId8"/>
          <a:stretch>
            <a:fillRect/>
          </a:stretch>
        </p:blipFill>
        <p:spPr>
          <a:xfrm>
            <a:off x="5005174" y="750029"/>
            <a:ext cx="4011283" cy="2526571"/>
          </a:xfrm>
          <a:prstGeom prst="rect">
            <a:avLst/>
          </a:prstGeom>
        </p:spPr>
      </p:pic>
      <p:sp>
        <p:nvSpPr>
          <p:cNvPr id="3" name="TextBox 2"/>
          <p:cNvSpPr txBox="1"/>
          <p:nvPr/>
        </p:nvSpPr>
        <p:spPr>
          <a:xfrm>
            <a:off x="152400" y="3468231"/>
            <a:ext cx="8839200" cy="2246769"/>
          </a:xfrm>
          <a:prstGeom prst="rect">
            <a:avLst/>
          </a:prstGeom>
          <a:noFill/>
        </p:spPr>
        <p:txBody>
          <a:bodyPr wrap="square" rtlCol="0">
            <a:spAutoFit/>
          </a:bodyPr>
          <a:lstStyle/>
          <a:p>
            <a:pPr marL="0" indent="0">
              <a:buNone/>
            </a:pPr>
            <a:r>
              <a:rPr lang="en-US" sz="2000" dirty="0" smtClean="0">
                <a:solidFill>
                  <a:schemeClr val="bg1"/>
                </a:solidFill>
                <a:latin typeface="Helvetica Neue Medium"/>
                <a:cs typeface="Helvetica Neue Medium"/>
              </a:rPr>
              <a:t>Applications</a:t>
            </a:r>
            <a:r>
              <a:rPr lang="en-US" sz="2000" dirty="0" smtClean="0">
                <a:solidFill>
                  <a:schemeClr val="bg1"/>
                </a:solidFill>
                <a:latin typeface="Helvetica Neue"/>
                <a:cs typeface="Helvetica Neue"/>
              </a:rPr>
              <a:t>:</a:t>
            </a:r>
          </a:p>
          <a:p>
            <a:pPr marL="342900" indent="-342900">
              <a:buFont typeface="Arial"/>
              <a:buChar char="•"/>
            </a:pPr>
            <a:r>
              <a:rPr lang="en-US" sz="2000" dirty="0" smtClean="0">
                <a:solidFill>
                  <a:schemeClr val="bg2"/>
                </a:solidFill>
                <a:latin typeface="Helvetica Neue"/>
                <a:cs typeface="Helvetica Neue"/>
              </a:rPr>
              <a:t>Data </a:t>
            </a:r>
            <a:r>
              <a:rPr lang="en-US" sz="2000" dirty="0">
                <a:solidFill>
                  <a:schemeClr val="bg2"/>
                </a:solidFill>
                <a:latin typeface="Helvetica Neue"/>
                <a:cs typeface="Helvetica Neue"/>
              </a:rPr>
              <a:t>Grids, Institutional repositories, </a:t>
            </a:r>
            <a:r>
              <a:rPr lang="en-US" sz="2000" dirty="0" smtClean="0">
                <a:solidFill>
                  <a:schemeClr val="bg2"/>
                </a:solidFill>
                <a:latin typeface="Helvetica Neue"/>
                <a:cs typeface="Helvetica Neue"/>
              </a:rPr>
              <a:t>Archives</a:t>
            </a:r>
          </a:p>
          <a:p>
            <a:pPr marL="342900" indent="-342900">
              <a:buFont typeface="Arial"/>
              <a:buChar char="•"/>
            </a:pPr>
            <a:r>
              <a:rPr lang="en-US" sz="2000" dirty="0" smtClean="0">
                <a:solidFill>
                  <a:schemeClr val="bg2"/>
                </a:solidFill>
                <a:latin typeface="Helvetica Neue"/>
                <a:cs typeface="Helvetica Neue"/>
              </a:rPr>
              <a:t>Genomics, Astronomy</a:t>
            </a:r>
            <a:r>
              <a:rPr lang="en-US" sz="2000" dirty="0">
                <a:solidFill>
                  <a:schemeClr val="bg2"/>
                </a:solidFill>
                <a:latin typeface="Helvetica Neue"/>
                <a:cs typeface="Helvetica Neue"/>
              </a:rPr>
              <a:t>, High Energy </a:t>
            </a:r>
            <a:r>
              <a:rPr lang="en-US" sz="2000" dirty="0" smtClean="0">
                <a:solidFill>
                  <a:schemeClr val="bg2"/>
                </a:solidFill>
                <a:latin typeface="Helvetica Neue"/>
                <a:cs typeface="Helvetica Neue"/>
              </a:rPr>
              <a:t>Physics</a:t>
            </a:r>
          </a:p>
          <a:p>
            <a:endParaRPr lang="en-US" sz="2000" dirty="0" smtClean="0">
              <a:solidFill>
                <a:srgbClr val="FFFFFF"/>
              </a:solidFill>
              <a:latin typeface="Helvetica Neue"/>
              <a:cs typeface="Helvetica Neue"/>
            </a:endParaRPr>
          </a:p>
          <a:p>
            <a:pPr marL="342900" indent="-342900">
              <a:buFont typeface="Arial"/>
              <a:buChar char="•"/>
            </a:pPr>
            <a:r>
              <a:rPr lang="en-US" sz="2000" dirty="0" smtClean="0">
                <a:solidFill>
                  <a:srgbClr val="FFFFFF"/>
                </a:solidFill>
                <a:latin typeface="Helvetica Neue Medium"/>
                <a:cs typeface="Helvetica Neue Medium"/>
              </a:rPr>
              <a:t>Scalable</a:t>
            </a:r>
            <a:r>
              <a:rPr lang="en-US" sz="2000" dirty="0" smtClean="0">
                <a:solidFill>
                  <a:srgbClr val="FFFFFF"/>
                </a:solidFill>
                <a:latin typeface="Helvetica Neue"/>
                <a:cs typeface="Helvetica Neue"/>
              </a:rPr>
              <a:t> </a:t>
            </a:r>
            <a:r>
              <a:rPr lang="en-US" sz="2000" dirty="0">
                <a:solidFill>
                  <a:srgbClr val="FFFFFF"/>
                </a:solidFill>
                <a:latin typeface="Helvetica Neue"/>
                <a:cs typeface="Helvetica Neue"/>
              </a:rPr>
              <a:t>to billions of files and petabytes of data across tens of federated </a:t>
            </a:r>
            <a:r>
              <a:rPr lang="en-US" sz="2000" dirty="0" smtClean="0">
                <a:solidFill>
                  <a:srgbClr val="FFFFFF"/>
                </a:solidFill>
                <a:latin typeface="Helvetica Neue"/>
                <a:cs typeface="Helvetica Neue"/>
              </a:rPr>
              <a:t>data </a:t>
            </a:r>
            <a:r>
              <a:rPr lang="en-US" sz="2000" dirty="0">
                <a:solidFill>
                  <a:srgbClr val="FFFFFF"/>
                </a:solidFill>
                <a:latin typeface="Helvetica Neue"/>
                <a:cs typeface="Helvetica Neue"/>
              </a:rPr>
              <a:t>grids</a:t>
            </a:r>
          </a:p>
          <a:p>
            <a:endParaRPr lang="en-US" sz="2000" dirty="0"/>
          </a:p>
        </p:txBody>
      </p:sp>
    </p:spTree>
    <p:extLst>
      <p:ext uri="{BB962C8B-B14F-4D97-AF65-F5344CB8AC3E}">
        <p14:creationId xmlns:p14="http://schemas.microsoft.com/office/powerpoint/2010/main" val="226552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2448033"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What is </a:t>
            </a:r>
            <a:r>
              <a:rPr lang="en-US" sz="2400" b="1" dirty="0" err="1" smtClean="0">
                <a:solidFill>
                  <a:schemeClr val="bg1"/>
                </a:solidFill>
                <a:latin typeface="Helvetica Neue Medium"/>
                <a:cs typeface="Helvetica Neue Medium"/>
              </a:rPr>
              <a:t>iRODS</a:t>
            </a:r>
            <a:r>
              <a:rPr lang="en-US" sz="2400" b="1" dirty="0" smtClean="0">
                <a:solidFill>
                  <a:schemeClr val="bg1"/>
                </a:solidFill>
                <a:latin typeface="Helvetica Neue Medium"/>
                <a:cs typeface="Helvetica Neue Medium"/>
              </a:rPr>
              <a:t>?</a:t>
            </a:r>
            <a:endParaRPr lang="en-US" sz="2400" b="1" dirty="0">
              <a:solidFill>
                <a:schemeClr val="bg1"/>
              </a:solidFill>
              <a:latin typeface="Helvetica Neue Medium"/>
              <a:cs typeface="Helvetica Neue Medium"/>
            </a:endParaRPr>
          </a:p>
        </p:txBody>
      </p:sp>
      <p:sp>
        <p:nvSpPr>
          <p:cNvPr id="3" name="Rectangle 2"/>
          <p:cNvSpPr/>
          <p:nvPr/>
        </p:nvSpPr>
        <p:spPr>
          <a:xfrm>
            <a:off x="152400" y="685800"/>
            <a:ext cx="8828409" cy="2246769"/>
          </a:xfrm>
          <a:prstGeom prst="rect">
            <a:avLst/>
          </a:prstGeom>
        </p:spPr>
        <p:txBody>
          <a:bodyPr wrap="square">
            <a:spAutoFit/>
          </a:bodyPr>
          <a:lstStyle/>
          <a:p>
            <a:pPr algn="just"/>
            <a:r>
              <a:rPr lang="en-US" sz="2000" dirty="0" err="1" smtClean="0">
                <a:solidFill>
                  <a:schemeClr val="bg1"/>
                </a:solidFill>
                <a:latin typeface="Helvetica Neue Medium"/>
                <a:cs typeface="Helvetica Neue Medium"/>
              </a:rPr>
              <a:t>iRODS</a:t>
            </a:r>
            <a:r>
              <a:rPr lang="en-US" sz="2000" dirty="0" smtClean="0">
                <a:solidFill>
                  <a:schemeClr val="bg1"/>
                </a:solidFill>
                <a:latin typeface="Helvetica Neue"/>
                <a:cs typeface="Helvetica Neue"/>
              </a:rPr>
              <a:t>, the </a:t>
            </a:r>
            <a:r>
              <a:rPr lang="en-US" sz="2000" dirty="0" smtClean="0">
                <a:solidFill>
                  <a:schemeClr val="bg1"/>
                </a:solidFill>
                <a:latin typeface="Helvetica Neue Medium"/>
                <a:cs typeface="Helvetica Neue Medium"/>
              </a:rPr>
              <a:t>Integrated Rule-Oriented Data System</a:t>
            </a:r>
            <a:r>
              <a:rPr lang="en-US" sz="2000" dirty="0" smtClean="0">
                <a:solidFill>
                  <a:schemeClr val="bg1"/>
                </a:solidFill>
                <a:latin typeface="Helvetica Neue"/>
                <a:cs typeface="Helvetica Neue"/>
              </a:rPr>
              <a:t>, </a:t>
            </a:r>
            <a:r>
              <a:rPr lang="en-US" sz="2000" dirty="0">
                <a:solidFill>
                  <a:schemeClr val="bg1"/>
                </a:solidFill>
                <a:latin typeface="Helvetica Neue"/>
                <a:cs typeface="Helvetica Neue"/>
              </a:rPr>
              <a:t>is a project for building the next generation data management </a:t>
            </a:r>
            <a:r>
              <a:rPr lang="en-US" sz="2000" dirty="0" err="1" smtClean="0">
                <a:solidFill>
                  <a:schemeClr val="bg1"/>
                </a:solidFill>
                <a:latin typeface="Helvetica Neue"/>
                <a:cs typeface="Helvetica Neue"/>
              </a:rPr>
              <a:t>cyberinfrastructure</a:t>
            </a:r>
            <a:r>
              <a:rPr lang="en-US" sz="2000" dirty="0">
                <a:solidFill>
                  <a:schemeClr val="bg1"/>
                </a:solidFill>
                <a:latin typeface="Helvetica Neue"/>
                <a:cs typeface="Helvetica Neue"/>
              </a:rPr>
              <a:t>. One of the main ideas behind </a:t>
            </a:r>
            <a:r>
              <a:rPr lang="en-US" sz="2000" dirty="0" err="1">
                <a:solidFill>
                  <a:schemeClr val="bg1"/>
                </a:solidFill>
                <a:latin typeface="Helvetica Neue"/>
                <a:cs typeface="Helvetica Neue"/>
              </a:rPr>
              <a:t>iRODS</a:t>
            </a:r>
            <a:r>
              <a:rPr lang="en-US" sz="2000" dirty="0">
                <a:solidFill>
                  <a:schemeClr val="bg1"/>
                </a:solidFill>
                <a:latin typeface="Helvetica Neue"/>
                <a:cs typeface="Helvetica Neue"/>
              </a:rPr>
              <a:t> is to provide a system that enables a flexible, adaptive, customizable data management architecture</a:t>
            </a:r>
            <a:r>
              <a:rPr lang="en-US" sz="2000" dirty="0" smtClean="0">
                <a:solidFill>
                  <a:schemeClr val="bg1"/>
                </a:solidFill>
                <a:latin typeface="Helvetica Neue"/>
                <a:cs typeface="Helvetica Neue"/>
              </a:rPr>
              <a:t>. </a:t>
            </a:r>
          </a:p>
          <a:p>
            <a:pPr algn="just"/>
            <a:endParaRPr lang="en-US" sz="2000" dirty="0">
              <a:latin typeface="Helvetica Neue"/>
              <a:cs typeface="Helvetica Neue"/>
            </a:endParaRPr>
          </a:p>
          <a:p>
            <a:pPr algn="just"/>
            <a:r>
              <a:rPr lang="en-US" sz="2000" dirty="0" smtClean="0">
                <a:solidFill>
                  <a:schemeClr val="bg1"/>
                </a:solidFill>
                <a:latin typeface="Helvetica Neue"/>
                <a:cs typeface="Helvetica Neue"/>
              </a:rPr>
              <a:t>At </a:t>
            </a:r>
            <a:r>
              <a:rPr lang="en-US" sz="2000" dirty="0">
                <a:solidFill>
                  <a:schemeClr val="bg1"/>
                </a:solidFill>
                <a:latin typeface="Helvetica Neue"/>
                <a:cs typeface="Helvetica Neue"/>
              </a:rPr>
              <a:t>the </a:t>
            </a:r>
            <a:r>
              <a:rPr lang="en-US" sz="2000" dirty="0" err="1">
                <a:solidFill>
                  <a:schemeClr val="bg1"/>
                </a:solidFill>
                <a:latin typeface="Helvetica Neue"/>
                <a:cs typeface="Helvetica Neue"/>
              </a:rPr>
              <a:t>iRODS</a:t>
            </a:r>
            <a:r>
              <a:rPr lang="en-US" sz="2000" dirty="0">
                <a:solidFill>
                  <a:schemeClr val="bg1"/>
                </a:solidFill>
                <a:latin typeface="Helvetica Neue"/>
                <a:cs typeface="Helvetica Neue"/>
              </a:rPr>
              <a:t> core, a Rule Engine interprets the Rules to decide how the system is to respond to various requests and conditions</a:t>
            </a:r>
            <a:r>
              <a:rPr lang="en-US" sz="2000" dirty="0" smtClean="0">
                <a:solidFill>
                  <a:schemeClr val="bg1"/>
                </a:solidFill>
                <a:latin typeface="Helvetica Neue"/>
                <a:cs typeface="Helvetica Neue"/>
              </a:rPr>
              <a:t>.</a:t>
            </a:r>
            <a:endParaRPr lang="en-US" sz="2000" dirty="0">
              <a:solidFill>
                <a:schemeClr val="bg1"/>
              </a:solidFill>
              <a:latin typeface="Helvetica Neue"/>
              <a:cs typeface="Helvetica Neue"/>
            </a:endParaRPr>
          </a:p>
        </p:txBody>
      </p:sp>
      <p:pic>
        <p:nvPicPr>
          <p:cNvPr id="4" name="Picture 2"/>
          <p:cNvPicPr>
            <a:picLocks noChangeAspect="1" noChangeArrowheads="1"/>
          </p:cNvPicPr>
          <p:nvPr/>
        </p:nvPicPr>
        <p:blipFill>
          <a:blip r:embed="rId2"/>
          <a:srcRect/>
          <a:stretch>
            <a:fillRect/>
          </a:stretch>
        </p:blipFill>
        <p:spPr bwMode="auto">
          <a:xfrm>
            <a:off x="146290" y="2971800"/>
            <a:ext cx="4882910" cy="3245349"/>
          </a:xfrm>
          <a:prstGeom prst="rect">
            <a:avLst/>
          </a:prstGeom>
          <a:noFill/>
          <a:ln w="9525">
            <a:noFill/>
            <a:miter lim="800000"/>
            <a:headEnd/>
            <a:tailEnd/>
          </a:ln>
        </p:spPr>
      </p:pic>
      <p:sp>
        <p:nvSpPr>
          <p:cNvPr id="5" name="Rectangle 4"/>
          <p:cNvSpPr/>
          <p:nvPr/>
        </p:nvSpPr>
        <p:spPr>
          <a:xfrm>
            <a:off x="5105400" y="2924413"/>
            <a:ext cx="3962400" cy="3323987"/>
          </a:xfrm>
          <a:prstGeom prst="rect">
            <a:avLst/>
          </a:prstGeom>
        </p:spPr>
        <p:txBody>
          <a:bodyPr wrap="square">
            <a:spAutoFit/>
          </a:bodyPr>
          <a:lstStyle/>
          <a:p>
            <a:r>
              <a:rPr lang="en-US" sz="1400" b="1" dirty="0" smtClean="0">
                <a:solidFill>
                  <a:srgbClr val="FFFFFF"/>
                </a:solidFill>
                <a:latin typeface="Helvetica Neue"/>
                <a:cs typeface="Helvetica Neue"/>
              </a:rPr>
              <a:t>Interfaces</a:t>
            </a:r>
            <a:r>
              <a:rPr lang="en-US" sz="1400" dirty="0" smtClean="0">
                <a:solidFill>
                  <a:srgbClr val="FFFFFF"/>
                </a:solidFill>
                <a:latin typeface="Helvetica Neue"/>
                <a:cs typeface="Helvetica Neue"/>
              </a:rPr>
              <a:t>: </a:t>
            </a:r>
            <a:r>
              <a:rPr lang="en-US" sz="1400" dirty="0" smtClean="0">
                <a:solidFill>
                  <a:srgbClr val="EEECE1"/>
                </a:solidFill>
                <a:latin typeface="Helvetica Neue"/>
                <a:cs typeface="Helvetica Neue"/>
              </a:rPr>
              <a:t>GUI, Web, WebDAV, CLI </a:t>
            </a:r>
            <a:br>
              <a:rPr lang="en-US" sz="1400" dirty="0" smtClean="0">
                <a:solidFill>
                  <a:srgbClr val="EEECE1"/>
                </a:solidFill>
                <a:latin typeface="Helvetica Neue"/>
                <a:cs typeface="Helvetica Neue"/>
              </a:rPr>
            </a:br>
            <a:endParaRPr lang="en-US" sz="1400" b="1" dirty="0">
              <a:solidFill>
                <a:srgbClr val="EEECE1"/>
              </a:solidFill>
              <a:latin typeface="Helvetica Neue"/>
              <a:cs typeface="Helvetica Neue"/>
            </a:endParaRPr>
          </a:p>
          <a:p>
            <a:r>
              <a:rPr lang="en-US" sz="1400" b="1" dirty="0" smtClean="0">
                <a:solidFill>
                  <a:srgbClr val="FFFFFF"/>
                </a:solidFill>
                <a:latin typeface="Helvetica Neue"/>
                <a:cs typeface="Helvetica Neue"/>
              </a:rPr>
              <a:t>Operations:</a:t>
            </a:r>
            <a:r>
              <a:rPr lang="en-US" sz="1400" dirty="0" smtClean="0">
                <a:solidFill>
                  <a:srgbClr val="FFFFFF"/>
                </a:solidFill>
                <a:latin typeface="Helvetica Neue"/>
                <a:cs typeface="Helvetica Neue"/>
              </a:rPr>
              <a:t> </a:t>
            </a:r>
          </a:p>
          <a:p>
            <a:pPr marL="171450" indent="-171450">
              <a:buFont typeface="Arial"/>
              <a:buChar char="•"/>
            </a:pPr>
            <a:r>
              <a:rPr lang="en-US" sz="1400" dirty="0" smtClean="0">
                <a:solidFill>
                  <a:schemeClr val="bg2"/>
                </a:solidFill>
                <a:latin typeface="Helvetica Neue"/>
                <a:cs typeface="Helvetica Neue"/>
              </a:rPr>
              <a:t>Search, </a:t>
            </a:r>
            <a:r>
              <a:rPr lang="en-US" sz="1400" dirty="0">
                <a:solidFill>
                  <a:schemeClr val="bg2"/>
                </a:solidFill>
                <a:latin typeface="Helvetica Neue"/>
                <a:cs typeface="Helvetica Neue"/>
              </a:rPr>
              <a:t>A</a:t>
            </a:r>
            <a:r>
              <a:rPr lang="en-US" sz="1400" dirty="0" smtClean="0">
                <a:solidFill>
                  <a:schemeClr val="bg2"/>
                </a:solidFill>
                <a:latin typeface="Helvetica Neue"/>
                <a:cs typeface="Helvetica Neue"/>
              </a:rPr>
              <a:t>ccess and View, </a:t>
            </a:r>
          </a:p>
          <a:p>
            <a:pPr marL="171450" indent="-171450">
              <a:buFont typeface="Arial"/>
              <a:buChar char="•"/>
            </a:pPr>
            <a:r>
              <a:rPr lang="en-US" sz="1400" dirty="0">
                <a:solidFill>
                  <a:schemeClr val="bg2"/>
                </a:solidFill>
                <a:latin typeface="Helvetica Neue"/>
                <a:cs typeface="Helvetica Neue"/>
              </a:rPr>
              <a:t>A</a:t>
            </a:r>
            <a:r>
              <a:rPr lang="en-US" sz="1400" dirty="0" smtClean="0">
                <a:solidFill>
                  <a:schemeClr val="bg2"/>
                </a:solidFill>
                <a:latin typeface="Helvetica Neue"/>
                <a:cs typeface="Helvetica Neue"/>
              </a:rPr>
              <a:t>dd/Extract </a:t>
            </a:r>
            <a:r>
              <a:rPr lang="en-US" sz="1400" dirty="0">
                <a:solidFill>
                  <a:schemeClr val="bg2"/>
                </a:solidFill>
                <a:latin typeface="Helvetica Neue"/>
                <a:cs typeface="Helvetica Neue"/>
              </a:rPr>
              <a:t>M</a:t>
            </a:r>
            <a:r>
              <a:rPr lang="en-US" sz="1400" dirty="0" smtClean="0">
                <a:solidFill>
                  <a:schemeClr val="bg2"/>
                </a:solidFill>
                <a:latin typeface="Helvetica Neue"/>
                <a:cs typeface="Helvetica Neue"/>
              </a:rPr>
              <a:t>etadata, Annotate, </a:t>
            </a:r>
          </a:p>
          <a:p>
            <a:pPr marL="171450" indent="-171450">
              <a:buFont typeface="Arial"/>
              <a:buChar char="•"/>
            </a:pPr>
            <a:r>
              <a:rPr lang="en-US" sz="1400" dirty="0" smtClean="0">
                <a:solidFill>
                  <a:schemeClr val="bg2"/>
                </a:solidFill>
                <a:latin typeface="Helvetica Neue"/>
                <a:cs typeface="Helvetica Neue"/>
              </a:rPr>
              <a:t>Analyze &amp; </a:t>
            </a:r>
            <a:r>
              <a:rPr lang="en-US" sz="1400" dirty="0">
                <a:solidFill>
                  <a:schemeClr val="bg2"/>
                </a:solidFill>
                <a:latin typeface="Helvetica Neue"/>
                <a:cs typeface="Helvetica Neue"/>
              </a:rPr>
              <a:t>P</a:t>
            </a:r>
            <a:r>
              <a:rPr lang="en-US" sz="1400" dirty="0" smtClean="0">
                <a:solidFill>
                  <a:schemeClr val="bg2"/>
                </a:solidFill>
                <a:latin typeface="Helvetica Neue"/>
                <a:cs typeface="Helvetica Neue"/>
              </a:rPr>
              <a:t>rocess, </a:t>
            </a:r>
          </a:p>
          <a:p>
            <a:pPr marL="171450" indent="-171450">
              <a:buFont typeface="Arial"/>
              <a:buChar char="•"/>
            </a:pPr>
            <a:r>
              <a:rPr lang="en-US" sz="1400" dirty="0">
                <a:solidFill>
                  <a:schemeClr val="bg2"/>
                </a:solidFill>
                <a:latin typeface="Helvetica Neue"/>
                <a:cs typeface="Helvetica Neue"/>
              </a:rPr>
              <a:t>M</a:t>
            </a:r>
            <a:r>
              <a:rPr lang="en-US" sz="1400" dirty="0" smtClean="0">
                <a:solidFill>
                  <a:schemeClr val="bg2"/>
                </a:solidFill>
                <a:latin typeface="Helvetica Neue"/>
                <a:cs typeface="Helvetica Neue"/>
              </a:rPr>
              <a:t>anage, Replicate, Copy, Share, Repurpose,</a:t>
            </a:r>
          </a:p>
          <a:p>
            <a:pPr marL="171450" indent="-171450">
              <a:buFont typeface="Arial"/>
              <a:buChar char="•"/>
            </a:pPr>
            <a:r>
              <a:rPr lang="en-US" sz="1400" dirty="0" smtClean="0">
                <a:solidFill>
                  <a:schemeClr val="bg2"/>
                </a:solidFill>
                <a:latin typeface="Helvetica Neue"/>
                <a:cs typeface="Helvetica Neue"/>
              </a:rPr>
              <a:t>Control and Track access, Subscribe &amp; </a:t>
            </a:r>
            <a:r>
              <a:rPr lang="en-US" sz="1400" b="1" dirty="0" smtClean="0">
                <a:solidFill>
                  <a:srgbClr val="FFFFFF"/>
                </a:solidFill>
                <a:latin typeface="Helvetica Neue"/>
                <a:cs typeface="Helvetica Neue"/>
              </a:rPr>
              <a:t>more</a:t>
            </a:r>
            <a:r>
              <a:rPr lang="en-US" sz="1400" dirty="0" smtClean="0">
                <a:solidFill>
                  <a:srgbClr val="FFFFFF"/>
                </a:solidFill>
                <a:latin typeface="Helvetica Neue"/>
                <a:cs typeface="Helvetica Neue"/>
              </a:rPr>
              <a:t>…</a:t>
            </a:r>
          </a:p>
          <a:p>
            <a:endParaRPr lang="en-US" sz="1400" b="1" dirty="0" smtClean="0">
              <a:solidFill>
                <a:srgbClr val="FFFFFF"/>
              </a:solidFill>
              <a:latin typeface="Helvetica Neue"/>
              <a:cs typeface="Helvetica Neue"/>
            </a:endParaRPr>
          </a:p>
          <a:p>
            <a:r>
              <a:rPr lang="en-US" sz="1400" b="1" dirty="0" err="1" smtClean="0">
                <a:solidFill>
                  <a:srgbClr val="FFFFFF"/>
                </a:solidFill>
                <a:latin typeface="Helvetica Neue"/>
                <a:cs typeface="Helvetica Neue"/>
              </a:rPr>
              <a:t>iRODS</a:t>
            </a:r>
            <a:r>
              <a:rPr lang="en-US" sz="1400" b="1" dirty="0" smtClean="0">
                <a:solidFill>
                  <a:srgbClr val="FFFFFF"/>
                </a:solidFill>
                <a:latin typeface="Helvetica Neue"/>
                <a:cs typeface="Helvetica Neue"/>
              </a:rPr>
              <a:t> Server software </a:t>
            </a:r>
            <a:r>
              <a:rPr lang="en-US" sz="1400" dirty="0" smtClean="0">
                <a:solidFill>
                  <a:schemeClr val="accent6"/>
                </a:solidFill>
                <a:latin typeface="Helvetica Neue"/>
                <a:cs typeface="Helvetica Neue"/>
              </a:rPr>
              <a:t>and</a:t>
            </a:r>
            <a:r>
              <a:rPr lang="en-US" sz="1400" b="1" dirty="0" smtClean="0">
                <a:solidFill>
                  <a:schemeClr val="accent6"/>
                </a:solidFill>
                <a:latin typeface="Helvetica Neue"/>
                <a:cs typeface="Helvetica Neue"/>
              </a:rPr>
              <a:t> </a:t>
            </a:r>
            <a:r>
              <a:rPr lang="en-US" sz="1400" b="1" dirty="0" smtClean="0">
                <a:solidFill>
                  <a:srgbClr val="FFFFFF"/>
                </a:solidFill>
                <a:latin typeface="Helvetica Neue"/>
                <a:cs typeface="Helvetica Neue"/>
              </a:rPr>
              <a:t>Rule Engine </a:t>
            </a:r>
            <a:r>
              <a:rPr lang="en-US" sz="1400" dirty="0" smtClean="0">
                <a:solidFill>
                  <a:schemeClr val="accent6"/>
                </a:solidFill>
                <a:latin typeface="Helvetica Neue"/>
                <a:cs typeface="Helvetica Neue"/>
              </a:rPr>
              <a:t>run on each data server. The </a:t>
            </a:r>
            <a:r>
              <a:rPr lang="en-US" sz="1400" b="1" dirty="0" err="1" smtClean="0">
                <a:solidFill>
                  <a:srgbClr val="FFFFFF"/>
                </a:solidFill>
                <a:latin typeface="Helvetica Neue"/>
                <a:cs typeface="Helvetica Neue"/>
              </a:rPr>
              <a:t>iRODS</a:t>
            </a:r>
            <a:r>
              <a:rPr lang="en-US" sz="1400" b="1" dirty="0" smtClean="0">
                <a:solidFill>
                  <a:srgbClr val="FFFFFF"/>
                </a:solidFill>
                <a:latin typeface="Helvetica Neue"/>
                <a:cs typeface="Helvetica Neue"/>
              </a:rPr>
              <a:t> </a:t>
            </a:r>
            <a:r>
              <a:rPr lang="en-US" sz="1400" b="1" dirty="0" err="1" smtClean="0">
                <a:solidFill>
                  <a:srgbClr val="FFFFFF"/>
                </a:solidFill>
                <a:latin typeface="Helvetica Neue"/>
                <a:cs typeface="Helvetica Neue"/>
              </a:rPr>
              <a:t>iCAT</a:t>
            </a:r>
            <a:r>
              <a:rPr lang="en-US" sz="1400" b="1" dirty="0" smtClean="0">
                <a:solidFill>
                  <a:srgbClr val="FFFFFF"/>
                </a:solidFill>
                <a:latin typeface="Helvetica Neue"/>
                <a:cs typeface="Helvetica Neue"/>
              </a:rPr>
              <a:t> Metadata Catalog </a:t>
            </a:r>
            <a:r>
              <a:rPr lang="en-US" sz="1400" dirty="0" smtClean="0">
                <a:solidFill>
                  <a:schemeClr val="accent6"/>
                </a:solidFill>
                <a:latin typeface="Helvetica Neue"/>
                <a:cs typeface="Helvetica Neue"/>
              </a:rPr>
              <a:t>uses a database to track metadata describing data and everything that happens to it </a:t>
            </a:r>
            <a:endParaRPr lang="en-US" sz="1400" dirty="0">
              <a:solidFill>
                <a:schemeClr val="accent6"/>
              </a:solidFill>
              <a:latin typeface="Helvetica Neue"/>
              <a:cs typeface="Helvetica Neue"/>
            </a:endParaRPr>
          </a:p>
        </p:txBody>
      </p:sp>
    </p:spTree>
    <p:extLst>
      <p:ext uri="{BB962C8B-B14F-4D97-AF65-F5344CB8AC3E}">
        <p14:creationId xmlns:p14="http://schemas.microsoft.com/office/powerpoint/2010/main" val="59096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19600" y="2743200"/>
            <a:ext cx="4579430" cy="3416320"/>
          </a:xfrm>
          <a:prstGeom prst="rect">
            <a:avLst/>
          </a:prstGeom>
          <a:noFill/>
        </p:spPr>
        <p:txBody>
          <a:bodyPr wrap="square" rtlCol="0">
            <a:spAutoFit/>
          </a:bodyPr>
          <a:lstStyle/>
          <a:p>
            <a:r>
              <a:rPr lang="en-US" dirty="0">
                <a:solidFill>
                  <a:srgbClr val="FFFFFF"/>
                </a:solidFill>
                <a:latin typeface="Helvetica Neue Medium"/>
                <a:cs typeface="Helvetica Neue Medium"/>
              </a:rPr>
              <a:t>Challenges With This Model:</a:t>
            </a:r>
          </a:p>
          <a:p>
            <a:pPr marL="342900" indent="-342900">
              <a:buFont typeface="Arial"/>
              <a:buChar char="•"/>
            </a:pPr>
            <a:r>
              <a:rPr lang="en-US" dirty="0">
                <a:solidFill>
                  <a:schemeClr val="bg2"/>
                </a:solidFill>
                <a:latin typeface="Helvetica Neue"/>
                <a:cs typeface="Helvetica Neue"/>
              </a:rPr>
              <a:t>Need for single instance resources capable of dealing with big data</a:t>
            </a:r>
          </a:p>
          <a:p>
            <a:pPr marL="342900" indent="-342900">
              <a:buFont typeface="Arial"/>
              <a:buChar char="•"/>
            </a:pPr>
            <a:r>
              <a:rPr lang="en-US" dirty="0">
                <a:solidFill>
                  <a:schemeClr val="bg2"/>
                </a:solidFill>
                <a:latin typeface="Helvetica Neue"/>
                <a:cs typeface="Helvetica Neue"/>
              </a:rPr>
              <a:t>Will now need </a:t>
            </a:r>
            <a:r>
              <a:rPr lang="en-US" dirty="0" err="1">
                <a:solidFill>
                  <a:schemeClr val="bg2"/>
                </a:solidFill>
                <a:latin typeface="Helvetica Neue"/>
                <a:cs typeface="Helvetica Neue"/>
              </a:rPr>
              <a:t>multitenancy</a:t>
            </a:r>
            <a:r>
              <a:rPr lang="en-US" dirty="0">
                <a:solidFill>
                  <a:schemeClr val="bg2"/>
                </a:solidFill>
                <a:latin typeface="Helvetica Neue"/>
                <a:cs typeface="Helvetica Neue"/>
              </a:rPr>
              <a:t> capabilities even as a single organization</a:t>
            </a:r>
          </a:p>
          <a:p>
            <a:pPr marL="342900" indent="-342900">
              <a:buFont typeface="Arial"/>
              <a:buChar char="•"/>
            </a:pPr>
            <a:r>
              <a:rPr lang="en-US" dirty="0">
                <a:solidFill>
                  <a:schemeClr val="bg2"/>
                </a:solidFill>
                <a:latin typeface="Helvetica Neue"/>
                <a:cs typeface="Helvetica Neue"/>
              </a:rPr>
              <a:t>Must minimize latency to better utilize limited resources—public cloud’s massive scalability approach might not be suitable for a small or midsize research environment with legacy codes, </a:t>
            </a:r>
            <a:r>
              <a:rPr lang="en-US" dirty="0" smtClean="0">
                <a:solidFill>
                  <a:schemeClr val="bg2"/>
                </a:solidFill>
                <a:latin typeface="Helvetica Neue"/>
                <a:cs typeface="Helvetica Neue"/>
              </a:rPr>
              <a:t>inexperienced </a:t>
            </a:r>
            <a:r>
              <a:rPr lang="en-US" dirty="0">
                <a:solidFill>
                  <a:schemeClr val="bg2"/>
                </a:solidFill>
                <a:latin typeface="Helvetica Neue"/>
                <a:cs typeface="Helvetica Neue"/>
              </a:rPr>
              <a:t>users, etc.</a:t>
            </a:r>
          </a:p>
          <a:p>
            <a:endParaRPr lang="en-US" dirty="0"/>
          </a:p>
        </p:txBody>
      </p:sp>
      <p:sp>
        <p:nvSpPr>
          <p:cNvPr id="2" name="TextBox 1"/>
          <p:cNvSpPr txBox="1"/>
          <p:nvPr/>
        </p:nvSpPr>
        <p:spPr>
          <a:xfrm>
            <a:off x="0" y="-4465"/>
            <a:ext cx="2040839"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Future Vision</a:t>
            </a:r>
            <a:endParaRPr lang="en-US" sz="2400" b="1" dirty="0">
              <a:solidFill>
                <a:schemeClr val="bg1"/>
              </a:solidFill>
              <a:latin typeface="Helvetica Neue Medium"/>
              <a:cs typeface="Helvetica Neue Medium"/>
            </a:endParaRPr>
          </a:p>
        </p:txBody>
      </p:sp>
      <p:sp>
        <p:nvSpPr>
          <p:cNvPr id="4" name="TextBox 3"/>
          <p:cNvSpPr txBox="1"/>
          <p:nvPr/>
        </p:nvSpPr>
        <p:spPr>
          <a:xfrm>
            <a:off x="118969" y="762000"/>
            <a:ext cx="8872631" cy="1323439"/>
          </a:xfrm>
          <a:prstGeom prst="rect">
            <a:avLst/>
          </a:prstGeom>
          <a:noFill/>
        </p:spPr>
        <p:txBody>
          <a:bodyPr wrap="square" rtlCol="0">
            <a:spAutoFit/>
          </a:bodyPr>
          <a:lstStyle/>
          <a:p>
            <a:r>
              <a:rPr lang="en-US" sz="2000" dirty="0" smtClean="0">
                <a:solidFill>
                  <a:schemeClr val="bg1"/>
                </a:solidFill>
                <a:latin typeface="Helvetica Neue"/>
                <a:cs typeface="Helvetica Neue"/>
              </a:rPr>
              <a:t>Currently, management of our computational resources and data is strictly controlled, with CI members fully supporting all services </a:t>
            </a:r>
          </a:p>
          <a:p>
            <a:pPr marL="342900" indent="-342900">
              <a:buFont typeface="Arial"/>
              <a:buChar char="•"/>
            </a:pPr>
            <a:r>
              <a:rPr lang="en-US" sz="2000" dirty="0" smtClean="0">
                <a:solidFill>
                  <a:schemeClr val="accent6"/>
                </a:solidFill>
                <a:latin typeface="Helvetica Neue"/>
                <a:cs typeface="Helvetica Neue"/>
              </a:rPr>
              <a:t>This minimizes service downtime, prevents data breaches, etc.</a:t>
            </a:r>
          </a:p>
          <a:p>
            <a:pPr marL="342900" indent="-342900">
              <a:buFont typeface="Arial"/>
              <a:buChar char="•"/>
            </a:pPr>
            <a:r>
              <a:rPr lang="en-US" sz="2000" dirty="0" smtClean="0">
                <a:solidFill>
                  <a:schemeClr val="accent6"/>
                </a:solidFill>
                <a:latin typeface="Helvetica Neue"/>
                <a:cs typeface="Helvetica Neue"/>
              </a:rPr>
              <a:t>It comes at a cost–we are no longer as agile as we need to be</a:t>
            </a:r>
          </a:p>
        </p:txBody>
      </p:sp>
      <p:graphicFrame>
        <p:nvGraphicFramePr>
          <p:cNvPr id="11" name="Diagram 10"/>
          <p:cNvGraphicFramePr/>
          <p:nvPr>
            <p:extLst>
              <p:ext uri="{D42A27DB-BD31-4B8C-83A1-F6EECF244321}">
                <p14:modId xmlns:p14="http://schemas.microsoft.com/office/powerpoint/2010/main" val="4019292485"/>
              </p:ext>
            </p:extLst>
          </p:nvPr>
        </p:nvGraphicFramePr>
        <p:xfrm>
          <a:off x="152400" y="2667000"/>
          <a:ext cx="4267199" cy="353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152400" y="2819400"/>
            <a:ext cx="526913" cy="830997"/>
          </a:xfrm>
          <a:prstGeom prst="rect">
            <a:avLst/>
          </a:prstGeom>
          <a:noFill/>
        </p:spPr>
        <p:txBody>
          <a:bodyPr wrap="none" rtlCol="0">
            <a:spAutoFit/>
          </a:bodyPr>
          <a:lstStyle/>
          <a:p>
            <a:r>
              <a:rPr 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elvetica Neue"/>
                <a:cs typeface="Helvetica Neue"/>
              </a:rPr>
              <a:t>1</a:t>
            </a:r>
            <a:endPar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elvetica Neue"/>
              <a:cs typeface="Helvetica Neue"/>
            </a:endParaRPr>
          </a:p>
        </p:txBody>
      </p:sp>
      <p:sp>
        <p:nvSpPr>
          <p:cNvPr id="14" name="TextBox 13"/>
          <p:cNvSpPr txBox="1"/>
          <p:nvPr/>
        </p:nvSpPr>
        <p:spPr>
          <a:xfrm>
            <a:off x="1600200" y="2743200"/>
            <a:ext cx="526913" cy="830997"/>
          </a:xfrm>
          <a:prstGeom prst="rect">
            <a:avLst/>
          </a:prstGeom>
          <a:noFill/>
        </p:spPr>
        <p:txBody>
          <a:bodyPr wrap="none" rtlCol="0">
            <a:spAutoFit/>
          </a:bodyPr>
          <a:lstStyle/>
          <a:p>
            <a:r>
              <a:rPr 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elvetica Neue"/>
                <a:cs typeface="Helvetica Neue"/>
              </a:rPr>
              <a:t>2</a:t>
            </a:r>
            <a:endPar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elvetica Neue"/>
              <a:cs typeface="Helvetica Neue"/>
            </a:endParaRPr>
          </a:p>
        </p:txBody>
      </p:sp>
      <p:sp>
        <p:nvSpPr>
          <p:cNvPr id="15" name="TextBox 14"/>
          <p:cNvSpPr txBox="1"/>
          <p:nvPr/>
        </p:nvSpPr>
        <p:spPr>
          <a:xfrm>
            <a:off x="3048000" y="2819400"/>
            <a:ext cx="526913" cy="830997"/>
          </a:xfrm>
          <a:prstGeom prst="rect">
            <a:avLst/>
          </a:prstGeom>
          <a:noFill/>
        </p:spPr>
        <p:txBody>
          <a:bodyPr wrap="none" rtlCol="0">
            <a:spAutoFit/>
          </a:bodyPr>
          <a:lstStyle/>
          <a:p>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Helvetica Neue"/>
                <a:cs typeface="Helvetica Neue"/>
              </a:rPr>
              <a:t>3</a:t>
            </a:r>
          </a:p>
        </p:txBody>
      </p:sp>
      <p:pic>
        <p:nvPicPr>
          <p:cNvPr id="16" name="Picture 15" descr="yellow_ligh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5349128"/>
            <a:ext cx="634402" cy="746872"/>
          </a:xfrm>
          <a:prstGeom prst="rect">
            <a:avLst/>
          </a:prstGeom>
        </p:spPr>
      </p:pic>
      <p:pic>
        <p:nvPicPr>
          <p:cNvPr id="17" name="Picture 16" descr="green_ligh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356680"/>
            <a:ext cx="609600" cy="717673"/>
          </a:xfrm>
          <a:prstGeom prst="rect">
            <a:avLst/>
          </a:prstGeom>
        </p:spPr>
      </p:pic>
      <p:pic>
        <p:nvPicPr>
          <p:cNvPr id="18" name="Picture 17" descr="red_ligh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600" y="5356680"/>
            <a:ext cx="609600" cy="717673"/>
          </a:xfrm>
          <a:prstGeom prst="rect">
            <a:avLst/>
          </a:prstGeom>
        </p:spPr>
      </p:pic>
      <p:sp>
        <p:nvSpPr>
          <p:cNvPr id="19" name="TextBox 18"/>
          <p:cNvSpPr txBox="1"/>
          <p:nvPr/>
        </p:nvSpPr>
        <p:spPr>
          <a:xfrm>
            <a:off x="152400" y="2102760"/>
            <a:ext cx="8839200" cy="830997"/>
          </a:xfrm>
          <a:prstGeom prst="rect">
            <a:avLst/>
          </a:prstGeom>
          <a:noFill/>
        </p:spPr>
        <p:txBody>
          <a:bodyPr wrap="square" rtlCol="0">
            <a:spAutoFit/>
          </a:bodyPr>
          <a:lstStyle/>
          <a:p>
            <a:pPr algn="ctr"/>
            <a:r>
              <a:rPr lang="en-US" sz="2400" dirty="0">
                <a:solidFill>
                  <a:srgbClr val="FFFFFF"/>
                </a:solidFill>
                <a:latin typeface="Helvetica Neue Medium"/>
                <a:cs typeface="Helvetica Neue Medium"/>
              </a:rPr>
              <a:t>Solution: </a:t>
            </a:r>
            <a:r>
              <a:rPr lang="en-US" sz="2400" dirty="0">
                <a:solidFill>
                  <a:srgbClr val="FFFFFF"/>
                </a:solidFill>
                <a:latin typeface="Helvetica Neue"/>
                <a:cs typeface="Helvetica Neue"/>
              </a:rPr>
              <a:t>Move to a three level service and support model</a:t>
            </a:r>
          </a:p>
          <a:p>
            <a:pPr algn="ctr"/>
            <a:endParaRPr lang="en-US" sz="2400" dirty="0">
              <a:solidFill>
                <a:srgbClr val="FFFFFF"/>
              </a:solidFill>
              <a:latin typeface="Helvetica Neue"/>
              <a:cs typeface="Helvetica Neue"/>
            </a:endParaRPr>
          </a:p>
        </p:txBody>
      </p:sp>
    </p:spTree>
    <p:extLst>
      <p:ext uri="{BB962C8B-B14F-4D97-AF65-F5344CB8AC3E}">
        <p14:creationId xmlns:p14="http://schemas.microsoft.com/office/powerpoint/2010/main" val="176815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7250703"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Converged Infrastructure Will Help Us Get There</a:t>
            </a:r>
            <a:endParaRPr lang="en-US" sz="2400" b="1" dirty="0">
              <a:solidFill>
                <a:schemeClr val="bg1"/>
              </a:solidFill>
              <a:latin typeface="Helvetica Neue Medium"/>
              <a:cs typeface="Helvetica Neue Medium"/>
            </a:endParaRPr>
          </a:p>
        </p:txBody>
      </p:sp>
      <p:sp>
        <p:nvSpPr>
          <p:cNvPr id="4" name="TextBox 3"/>
          <p:cNvSpPr txBox="1"/>
          <p:nvPr/>
        </p:nvSpPr>
        <p:spPr>
          <a:xfrm>
            <a:off x="118969" y="762000"/>
            <a:ext cx="8872631" cy="5324535"/>
          </a:xfrm>
          <a:prstGeom prst="rect">
            <a:avLst/>
          </a:prstGeom>
          <a:noFill/>
        </p:spPr>
        <p:txBody>
          <a:bodyPr wrap="square" rtlCol="0">
            <a:spAutoFit/>
          </a:bodyPr>
          <a:lstStyle/>
          <a:p>
            <a:r>
              <a:rPr lang="en-US" sz="2000" dirty="0" smtClean="0">
                <a:solidFill>
                  <a:schemeClr val="bg1"/>
                </a:solidFill>
                <a:latin typeface="Helvetica Neue Medium"/>
                <a:cs typeface="Helvetica Neue Medium"/>
              </a:rPr>
              <a:t>Infrastructure as a Service (</a:t>
            </a:r>
            <a:r>
              <a:rPr lang="en-US" sz="2000" dirty="0" err="1" smtClean="0">
                <a:solidFill>
                  <a:schemeClr val="bg1"/>
                </a:solidFill>
                <a:latin typeface="Helvetica Neue Medium"/>
                <a:cs typeface="Helvetica Neue Medium"/>
              </a:rPr>
              <a:t>IaaS</a:t>
            </a:r>
            <a:r>
              <a:rPr lang="en-US" sz="2000" dirty="0" smtClean="0">
                <a:solidFill>
                  <a:schemeClr val="bg1"/>
                </a:solidFill>
                <a:latin typeface="Helvetica Neue Medium"/>
                <a:cs typeface="Helvetica Neue Medium"/>
              </a:rPr>
              <a:t>) </a:t>
            </a:r>
            <a:r>
              <a:rPr lang="en-US" sz="2000" dirty="0" err="1" smtClean="0">
                <a:solidFill>
                  <a:schemeClr val="bg1"/>
                </a:solidFill>
                <a:latin typeface="Helvetica Neue Medium"/>
                <a:cs typeface="Helvetica Neue Medium"/>
              </a:rPr>
              <a:t>Multitenancy</a:t>
            </a:r>
            <a:r>
              <a:rPr lang="en-US" sz="2000" dirty="0" smtClean="0">
                <a:solidFill>
                  <a:schemeClr val="bg1"/>
                </a:solidFill>
                <a:latin typeface="Helvetica Neue Medium"/>
                <a:cs typeface="Helvetica Neue Medium"/>
              </a:rPr>
              <a:t> for Big Data</a:t>
            </a:r>
          </a:p>
          <a:p>
            <a:pPr marL="342900" indent="-342900">
              <a:buFont typeface="Arial"/>
              <a:buChar char="•"/>
            </a:pPr>
            <a:r>
              <a:rPr lang="en-US" sz="2000" dirty="0" smtClean="0">
                <a:solidFill>
                  <a:schemeClr val="bg1"/>
                </a:solidFill>
                <a:latin typeface="Helvetica Neue"/>
                <a:cs typeface="Helvetica Neue"/>
              </a:rPr>
              <a:t>Need for software defined networking (SDN)</a:t>
            </a:r>
          </a:p>
          <a:p>
            <a:pPr marL="800100" lvl="1" indent="-342900">
              <a:buFont typeface="Arial"/>
              <a:buChar char="•"/>
            </a:pPr>
            <a:r>
              <a:rPr lang="en-US" sz="2000" dirty="0" smtClean="0">
                <a:solidFill>
                  <a:srgbClr val="EEECE1"/>
                </a:solidFill>
                <a:latin typeface="Helvetica Neue"/>
                <a:cs typeface="Helvetica Neue"/>
              </a:rPr>
              <a:t>Example: Movement toward </a:t>
            </a:r>
            <a:r>
              <a:rPr lang="en-US" sz="2000" dirty="0" err="1" smtClean="0">
                <a:solidFill>
                  <a:srgbClr val="EEECE1"/>
                </a:solidFill>
                <a:latin typeface="Helvetica Neue"/>
                <a:cs typeface="Helvetica Neue"/>
              </a:rPr>
              <a:t>OpenFlow</a:t>
            </a:r>
            <a:r>
              <a:rPr lang="en-US" sz="2000" dirty="0" smtClean="0">
                <a:solidFill>
                  <a:srgbClr val="EEECE1"/>
                </a:solidFill>
                <a:latin typeface="Helvetica Neue"/>
                <a:cs typeface="Helvetica Neue"/>
              </a:rPr>
              <a:t> and SDN at UF (I2IP)</a:t>
            </a:r>
          </a:p>
          <a:p>
            <a:pPr marL="342900" indent="-342900">
              <a:buFont typeface="Arial"/>
              <a:buChar char="•"/>
            </a:pPr>
            <a:r>
              <a:rPr lang="en-US" sz="2000" dirty="0" smtClean="0">
                <a:solidFill>
                  <a:srgbClr val="FFFFFF"/>
                </a:solidFill>
                <a:latin typeface="Helvetica Neue"/>
                <a:cs typeface="Helvetica Neue"/>
              </a:rPr>
              <a:t>Unified fabric?</a:t>
            </a:r>
            <a:r>
              <a:rPr lang="en-US" sz="2000" dirty="0" smtClean="0">
                <a:solidFill>
                  <a:srgbClr val="EEECE1"/>
                </a:solidFill>
                <a:latin typeface="Helvetica Neue"/>
                <a:cs typeface="Helvetica Neue"/>
              </a:rPr>
              <a:t> (or at least abstracted)</a:t>
            </a:r>
            <a:endParaRPr lang="en-US" sz="2000" dirty="0">
              <a:solidFill>
                <a:srgbClr val="EEECE1"/>
              </a:solidFill>
              <a:latin typeface="Helvetica Neue"/>
              <a:cs typeface="Helvetica Neue"/>
            </a:endParaRPr>
          </a:p>
          <a:p>
            <a:pPr marL="342900" indent="-342900">
              <a:buFont typeface="Arial"/>
              <a:buChar char="•"/>
            </a:pPr>
            <a:r>
              <a:rPr lang="en-US" sz="2000" dirty="0" smtClean="0">
                <a:solidFill>
                  <a:srgbClr val="FFFFFF"/>
                </a:solidFill>
                <a:latin typeface="Helvetica Neue"/>
                <a:cs typeface="Helvetica Neue"/>
              </a:rPr>
              <a:t>Need massive single instance scalability in </a:t>
            </a:r>
            <a:r>
              <a:rPr lang="en-US" sz="2000" dirty="0">
                <a:solidFill>
                  <a:srgbClr val="FFFFFF"/>
                </a:solidFill>
                <a:latin typeface="Helvetica Neue"/>
                <a:cs typeface="Helvetica Neue"/>
              </a:rPr>
              <a:t>terms of compute cycles, main memory, IOPs, </a:t>
            </a:r>
            <a:r>
              <a:rPr lang="en-US" sz="2000" dirty="0" smtClean="0">
                <a:solidFill>
                  <a:srgbClr val="FFFFFF"/>
                </a:solidFill>
                <a:latin typeface="Helvetica Neue"/>
                <a:cs typeface="Helvetica Neue"/>
              </a:rPr>
              <a:t>storage throughput</a:t>
            </a:r>
            <a:r>
              <a:rPr lang="en-US" sz="2000" dirty="0" smtClean="0">
                <a:solidFill>
                  <a:srgbClr val="EEECE1"/>
                </a:solidFill>
                <a:latin typeface="Helvetica Neue"/>
                <a:cs typeface="Helvetica Neue"/>
              </a:rPr>
              <a:t> (edge case for public cloud, general case for us)</a:t>
            </a:r>
            <a:endParaRPr lang="en-US" sz="2000" dirty="0">
              <a:solidFill>
                <a:srgbClr val="EEECE1"/>
              </a:solidFill>
              <a:latin typeface="Helvetica Neue"/>
              <a:cs typeface="Helvetica Neue"/>
            </a:endParaRPr>
          </a:p>
          <a:p>
            <a:pPr marL="342900" indent="-342900">
              <a:buFont typeface="Arial"/>
              <a:buChar char="•"/>
            </a:pPr>
            <a:r>
              <a:rPr lang="en-US" sz="2000" dirty="0" smtClean="0">
                <a:solidFill>
                  <a:srgbClr val="FFFFFF"/>
                </a:solidFill>
                <a:latin typeface="Helvetica Neue"/>
                <a:cs typeface="Helvetica Neue"/>
              </a:rPr>
              <a:t>Scalable building blocks handling both data throughput and computation simultaneously</a:t>
            </a:r>
            <a:r>
              <a:rPr lang="en-US" sz="2000" dirty="0" smtClean="0">
                <a:latin typeface="Helvetica Neue"/>
                <a:cs typeface="Helvetica Neue"/>
              </a:rPr>
              <a:t> </a:t>
            </a:r>
            <a:r>
              <a:rPr lang="en-US" sz="2000" dirty="0" smtClean="0">
                <a:solidFill>
                  <a:srgbClr val="EEECE1"/>
                </a:solidFill>
                <a:latin typeface="Helvetica Neue"/>
                <a:cs typeface="Helvetica Neue"/>
              </a:rPr>
              <a:t>(extend in-storage processing concept)</a:t>
            </a:r>
            <a:r>
              <a:rPr lang="en-US" sz="2000" dirty="0" smtClean="0">
                <a:solidFill>
                  <a:srgbClr val="FFFFFF"/>
                </a:solidFill>
                <a:latin typeface="Helvetica Neue"/>
                <a:cs typeface="Helvetica Neue"/>
              </a:rPr>
              <a:t>—allows for big data performance for even small and midsize infrastructures, minimizes latency in the stack, data processing becomes LUN to LUN</a:t>
            </a:r>
            <a:endParaRPr lang="en-US" sz="2000" dirty="0">
              <a:solidFill>
                <a:srgbClr val="FFFFFF"/>
              </a:solidFill>
              <a:latin typeface="Helvetica Neue"/>
              <a:cs typeface="Helvetica Neue"/>
            </a:endParaRPr>
          </a:p>
          <a:p>
            <a:pPr marL="342900" indent="-342900">
              <a:buFont typeface="Arial"/>
              <a:buChar char="•"/>
            </a:pPr>
            <a:r>
              <a:rPr lang="en-US" sz="2000" dirty="0" err="1" smtClean="0">
                <a:solidFill>
                  <a:srgbClr val="FFFFFF"/>
                </a:solidFill>
                <a:latin typeface="Helvetica Neue"/>
                <a:cs typeface="Helvetica Neue"/>
              </a:rPr>
              <a:t>DevOps</a:t>
            </a:r>
            <a:r>
              <a:rPr lang="en-US" sz="2000" dirty="0" smtClean="0">
                <a:solidFill>
                  <a:srgbClr val="FFFFFF"/>
                </a:solidFill>
                <a:latin typeface="Helvetica Neue"/>
                <a:cs typeface="Helvetica Neue"/>
              </a:rPr>
              <a:t> </a:t>
            </a:r>
            <a:r>
              <a:rPr lang="en-US" sz="2000" dirty="0">
                <a:solidFill>
                  <a:srgbClr val="FFFFFF"/>
                </a:solidFill>
                <a:latin typeface="Helvetica Neue"/>
                <a:cs typeface="Helvetica Neue"/>
              </a:rPr>
              <a:t>and sharing of infrastructure </a:t>
            </a:r>
            <a:r>
              <a:rPr lang="en-US" sz="2000" dirty="0" smtClean="0">
                <a:solidFill>
                  <a:srgbClr val="FFFFFF"/>
                </a:solidFill>
                <a:latin typeface="Helvetica Neue"/>
                <a:cs typeface="Helvetica Neue"/>
              </a:rPr>
              <a:t>codes is the way </a:t>
            </a:r>
            <a:r>
              <a:rPr lang="en-US" sz="2000" dirty="0">
                <a:solidFill>
                  <a:srgbClr val="FFFFFF"/>
                </a:solidFill>
                <a:latin typeface="Helvetica Neue"/>
                <a:cs typeface="Helvetica Neue"/>
              </a:rPr>
              <a:t>to support </a:t>
            </a:r>
            <a:r>
              <a:rPr lang="en-US" sz="2000" dirty="0" smtClean="0">
                <a:solidFill>
                  <a:srgbClr val="FFFFFF"/>
                </a:solidFill>
                <a:latin typeface="Helvetica Neue"/>
                <a:cs typeface="Helvetica Neue"/>
              </a:rPr>
              <a:t>tenants </a:t>
            </a:r>
            <a:r>
              <a:rPr lang="en-US" sz="2000" dirty="0" smtClean="0">
                <a:solidFill>
                  <a:srgbClr val="EEECE1"/>
                </a:solidFill>
                <a:latin typeface="Helvetica Neue"/>
                <a:cs typeface="Helvetica Neue"/>
              </a:rPr>
              <a:t>(local staff, partner institutions, students, etc.) </a:t>
            </a:r>
            <a:r>
              <a:rPr lang="en-US" sz="2000" dirty="0" smtClean="0">
                <a:solidFill>
                  <a:srgbClr val="FFFFFF"/>
                </a:solidFill>
                <a:latin typeface="Helvetica Neue"/>
                <a:cs typeface="Helvetica Neue"/>
              </a:rPr>
              <a:t>while still giving </a:t>
            </a:r>
            <a:r>
              <a:rPr lang="en-US" sz="2000" dirty="0">
                <a:solidFill>
                  <a:srgbClr val="FFFFFF"/>
                </a:solidFill>
                <a:latin typeface="Helvetica Neue"/>
                <a:cs typeface="Helvetica Neue"/>
              </a:rPr>
              <a:t>them </a:t>
            </a:r>
            <a:r>
              <a:rPr lang="en-US" sz="2000" dirty="0" smtClean="0">
                <a:solidFill>
                  <a:srgbClr val="FFFFFF"/>
                </a:solidFill>
                <a:latin typeface="Helvetica Neue"/>
                <a:cs typeface="Helvetica Neue"/>
              </a:rPr>
              <a:t>control and freedom of </a:t>
            </a:r>
            <a:r>
              <a:rPr lang="en-US" sz="2000" dirty="0">
                <a:solidFill>
                  <a:srgbClr val="FFFFFF"/>
                </a:solidFill>
                <a:latin typeface="Helvetica Neue"/>
                <a:cs typeface="Helvetica Neue"/>
              </a:rPr>
              <a:t>their </a:t>
            </a:r>
            <a:r>
              <a:rPr lang="en-US" sz="2000" dirty="0" smtClean="0">
                <a:solidFill>
                  <a:srgbClr val="FFFFFF"/>
                </a:solidFill>
                <a:latin typeface="Helvetica Neue"/>
                <a:cs typeface="Helvetica Neue"/>
              </a:rPr>
              <a:t>resources.</a:t>
            </a:r>
          </a:p>
          <a:p>
            <a:pPr marL="800100" lvl="1" indent="-342900">
              <a:buFont typeface="Arial"/>
              <a:buChar char="•"/>
            </a:pPr>
            <a:r>
              <a:rPr lang="en-US" sz="2000" dirty="0" smtClean="0">
                <a:solidFill>
                  <a:srgbClr val="FFFFFF"/>
                </a:solidFill>
                <a:latin typeface="Helvetica Neue Medium"/>
                <a:cs typeface="Helvetica Neue Medium"/>
              </a:rPr>
              <a:t>Examples: </a:t>
            </a:r>
            <a:r>
              <a:rPr lang="en-US" sz="2000" dirty="0" smtClean="0">
                <a:solidFill>
                  <a:srgbClr val="EEECE1"/>
                </a:solidFill>
                <a:latin typeface="Helvetica Neue"/>
                <a:cs typeface="Helvetica Neue"/>
              </a:rPr>
              <a:t>Galaxy </a:t>
            </a:r>
            <a:r>
              <a:rPr lang="en-US" sz="2000" dirty="0">
                <a:solidFill>
                  <a:srgbClr val="EEECE1"/>
                </a:solidFill>
                <a:latin typeface="Helvetica Neue"/>
                <a:cs typeface="Helvetica Neue"/>
              </a:rPr>
              <a:t>Toolshed, Chef Cookbooks, </a:t>
            </a:r>
            <a:r>
              <a:rPr lang="en-US" sz="2000" dirty="0" err="1">
                <a:solidFill>
                  <a:srgbClr val="EEECE1"/>
                </a:solidFill>
                <a:latin typeface="Helvetica Neue"/>
                <a:cs typeface="Helvetica Neue"/>
              </a:rPr>
              <a:t>RackSpace</a:t>
            </a:r>
            <a:r>
              <a:rPr lang="en-US" sz="2000" dirty="0">
                <a:solidFill>
                  <a:srgbClr val="EEECE1"/>
                </a:solidFill>
                <a:latin typeface="Helvetica Neue"/>
                <a:cs typeface="Helvetica Neue"/>
              </a:rPr>
              <a:t> Private Cloud </a:t>
            </a:r>
            <a:r>
              <a:rPr lang="en-US" sz="2000" dirty="0" err="1" smtClean="0">
                <a:solidFill>
                  <a:srgbClr val="EEECE1"/>
                </a:solidFill>
                <a:latin typeface="Helvetica Neue"/>
                <a:cs typeface="Helvetica Neue"/>
              </a:rPr>
              <a:t>OpenStack</a:t>
            </a:r>
            <a:endParaRPr lang="en-US" sz="2000" dirty="0" smtClean="0">
              <a:solidFill>
                <a:srgbClr val="EEECE1"/>
              </a:solidFill>
              <a:latin typeface="Helvetica Neue"/>
              <a:cs typeface="Helvetica Neue"/>
            </a:endParaRPr>
          </a:p>
          <a:p>
            <a:pPr lvl="1"/>
            <a:endParaRPr lang="en-US" sz="2000" dirty="0">
              <a:latin typeface="Helvetica Neue"/>
              <a:cs typeface="Helvetica Neue"/>
            </a:endParaRPr>
          </a:p>
        </p:txBody>
      </p:sp>
    </p:spTree>
    <p:extLst>
      <p:ext uri="{BB962C8B-B14F-4D97-AF65-F5344CB8AC3E}">
        <p14:creationId xmlns:p14="http://schemas.microsoft.com/office/powerpoint/2010/main" val="3143491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8007325"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Converged Infrastructure Will Help Us Get There (cont.)</a:t>
            </a:r>
            <a:endParaRPr lang="en-US" sz="2400" b="1" dirty="0">
              <a:solidFill>
                <a:schemeClr val="bg1"/>
              </a:solidFill>
              <a:latin typeface="Helvetica Neue Medium"/>
              <a:cs typeface="Helvetica Neue Medium"/>
            </a:endParaRPr>
          </a:p>
        </p:txBody>
      </p:sp>
      <p:sp>
        <p:nvSpPr>
          <p:cNvPr id="4" name="TextBox 3"/>
          <p:cNvSpPr txBox="1"/>
          <p:nvPr/>
        </p:nvSpPr>
        <p:spPr>
          <a:xfrm>
            <a:off x="118969" y="762000"/>
            <a:ext cx="8872631" cy="5632311"/>
          </a:xfrm>
          <a:prstGeom prst="rect">
            <a:avLst/>
          </a:prstGeom>
          <a:noFill/>
        </p:spPr>
        <p:txBody>
          <a:bodyPr wrap="square" rtlCol="0">
            <a:spAutoFit/>
          </a:bodyPr>
          <a:lstStyle/>
          <a:p>
            <a:pPr marL="342900" indent="-342900">
              <a:buFont typeface="Arial"/>
              <a:buChar char="•"/>
            </a:pPr>
            <a:r>
              <a:rPr lang="en-US" sz="2000" dirty="0" smtClean="0">
                <a:solidFill>
                  <a:schemeClr val="bg1"/>
                </a:solidFill>
                <a:latin typeface="Helvetica Neue"/>
                <a:cs typeface="Helvetica Neue"/>
              </a:rPr>
              <a:t>Converged infrastructure is not as necessary when you are:</a:t>
            </a:r>
            <a:br>
              <a:rPr lang="en-US" sz="2000" dirty="0" smtClean="0">
                <a:solidFill>
                  <a:schemeClr val="bg1"/>
                </a:solidFill>
                <a:latin typeface="Helvetica Neue"/>
                <a:cs typeface="Helvetica Neue"/>
              </a:rPr>
            </a:br>
            <a:r>
              <a:rPr lang="en-US" sz="2000" dirty="0" smtClean="0">
                <a:solidFill>
                  <a:schemeClr val="accent6"/>
                </a:solidFill>
                <a:latin typeface="Helvetica Neue"/>
                <a:cs typeface="Helvetica Neue"/>
              </a:rPr>
              <a:t>1.    Hiring lots of smart people and committing their time to infrastructure</a:t>
            </a:r>
            <a:br>
              <a:rPr lang="en-US" sz="2000" dirty="0" smtClean="0">
                <a:solidFill>
                  <a:schemeClr val="accent6"/>
                </a:solidFill>
                <a:latin typeface="Helvetica Neue"/>
                <a:cs typeface="Helvetica Neue"/>
              </a:rPr>
            </a:br>
            <a:r>
              <a:rPr lang="en-US" sz="2000" dirty="0" smtClean="0">
                <a:solidFill>
                  <a:schemeClr val="accent6"/>
                </a:solidFill>
                <a:latin typeface="Helvetica Neue"/>
                <a:cs typeface="Helvetica Neue"/>
              </a:rPr>
              <a:t>2.    Attacking a single or small set of large problems</a:t>
            </a:r>
            <a:br>
              <a:rPr lang="en-US" sz="2000" dirty="0" smtClean="0">
                <a:solidFill>
                  <a:schemeClr val="accent6"/>
                </a:solidFill>
                <a:latin typeface="Helvetica Neue"/>
                <a:cs typeface="Helvetica Neue"/>
              </a:rPr>
            </a:br>
            <a:r>
              <a:rPr lang="en-US" sz="2000" dirty="0" smtClean="0">
                <a:solidFill>
                  <a:schemeClr val="accent6"/>
                </a:solidFill>
                <a:latin typeface="Helvetica Neue"/>
                <a:cs typeface="Helvetica Neue"/>
              </a:rPr>
              <a:t>3.    </a:t>
            </a:r>
            <a:r>
              <a:rPr lang="en-US" sz="2000" dirty="0">
                <a:solidFill>
                  <a:schemeClr val="accent6"/>
                </a:solidFill>
                <a:latin typeface="Helvetica Neue"/>
                <a:cs typeface="Helvetica Neue"/>
              </a:rPr>
              <a:t>R</a:t>
            </a:r>
            <a:r>
              <a:rPr lang="en-US" sz="2000" dirty="0" smtClean="0">
                <a:solidFill>
                  <a:schemeClr val="accent6"/>
                </a:solidFill>
                <a:latin typeface="Helvetica Neue"/>
                <a:cs typeface="Helvetica Neue"/>
              </a:rPr>
              <a:t>arely revalidating or reintegrating your HW stack after deployment</a:t>
            </a:r>
          </a:p>
          <a:p>
            <a:pPr marL="342900" indent="-342900">
              <a:buFont typeface="Arial"/>
              <a:buChar char="•"/>
            </a:pPr>
            <a:r>
              <a:rPr lang="en-US" sz="2000" dirty="0" smtClean="0">
                <a:solidFill>
                  <a:srgbClr val="FFFFFF"/>
                </a:solidFill>
                <a:latin typeface="Helvetica Neue"/>
                <a:cs typeface="Helvetica Neue"/>
              </a:rPr>
              <a:t>This is because if you tie your platform closely to a mixed and disparate hardware stack:      staff </a:t>
            </a:r>
            <a:r>
              <a:rPr lang="en-US" sz="2000" dirty="0">
                <a:solidFill>
                  <a:srgbClr val="FFFFFF"/>
                </a:solidFill>
                <a:latin typeface="Helvetica Neue"/>
                <a:cs typeface="Helvetica Neue"/>
              </a:rPr>
              <a:t>time to explore </a:t>
            </a:r>
            <a:r>
              <a:rPr lang="en-US" sz="2000" dirty="0" smtClean="0">
                <a:solidFill>
                  <a:srgbClr val="FFFFFF"/>
                </a:solidFill>
                <a:latin typeface="Helvetica Neue"/>
                <a:cs typeface="Helvetica Neue"/>
              </a:rPr>
              <a:t>reintegration </a:t>
            </a:r>
            <a:r>
              <a:rPr lang="en-US" sz="2000" dirty="0">
                <a:solidFill>
                  <a:srgbClr val="FFFFFF"/>
                </a:solidFill>
                <a:latin typeface="Helvetica Neue"/>
                <a:cs typeface="Helvetica Neue"/>
              </a:rPr>
              <a:t>and </a:t>
            </a:r>
            <a:r>
              <a:rPr lang="en-US" sz="2000" dirty="0" smtClean="0">
                <a:solidFill>
                  <a:srgbClr val="FFFFFF"/>
                </a:solidFill>
                <a:latin typeface="Helvetica Neue"/>
                <a:cs typeface="Helvetica Neue"/>
              </a:rPr>
              <a:t>revalidation </a:t>
            </a:r>
            <a:r>
              <a:rPr lang="en-US" sz="2000" dirty="0">
                <a:solidFill>
                  <a:srgbClr val="FFFFFF"/>
                </a:solidFill>
                <a:latin typeface="Helvetica Neue"/>
                <a:cs typeface="Helvetica Neue"/>
              </a:rPr>
              <a:t>issues, </a:t>
            </a:r>
            <a:r>
              <a:rPr lang="en-US" sz="2000" dirty="0" smtClean="0">
                <a:solidFill>
                  <a:srgbClr val="FFFFFF"/>
                </a:solidFill>
                <a:latin typeface="Helvetica Neue"/>
                <a:cs typeface="Helvetica Neue"/>
              </a:rPr>
              <a:t>     rewrite </a:t>
            </a:r>
            <a:r>
              <a:rPr lang="en-US" sz="2000" dirty="0">
                <a:solidFill>
                  <a:srgbClr val="FFFFFF"/>
                </a:solidFill>
                <a:latin typeface="Helvetica Neue"/>
                <a:cs typeface="Helvetica Neue"/>
              </a:rPr>
              <a:t>code for new </a:t>
            </a:r>
            <a:r>
              <a:rPr lang="en-US" sz="2000" dirty="0" smtClean="0">
                <a:solidFill>
                  <a:srgbClr val="FFFFFF"/>
                </a:solidFill>
                <a:latin typeface="Helvetica Neue"/>
                <a:cs typeface="Helvetica Neue"/>
              </a:rPr>
              <a:t>architectures—</a:t>
            </a:r>
            <a:r>
              <a:rPr lang="en-US" sz="2000" dirty="0">
                <a:solidFill>
                  <a:srgbClr val="FFFFFF"/>
                </a:solidFill>
                <a:latin typeface="Helvetica Neue"/>
                <a:cs typeface="Helvetica Neue"/>
              </a:rPr>
              <a:t>this </a:t>
            </a:r>
            <a:r>
              <a:rPr lang="en-US" sz="2000" dirty="0" smtClean="0">
                <a:solidFill>
                  <a:srgbClr val="FFFFFF"/>
                </a:solidFill>
                <a:latin typeface="Helvetica Neue"/>
                <a:cs typeface="Helvetica Neue"/>
              </a:rPr>
              <a:t>can work </a:t>
            </a:r>
            <a:r>
              <a:rPr lang="en-US" sz="2000" dirty="0">
                <a:solidFill>
                  <a:srgbClr val="FFFFFF"/>
                </a:solidFill>
                <a:latin typeface="Helvetica Neue"/>
                <a:cs typeface="Helvetica Neue"/>
              </a:rPr>
              <a:t>for hyper giants and single service </a:t>
            </a:r>
            <a:r>
              <a:rPr lang="en-US" sz="2000" dirty="0" smtClean="0">
                <a:solidFill>
                  <a:srgbClr val="FFFFFF"/>
                </a:solidFill>
                <a:latin typeface="Helvetica Neue"/>
                <a:cs typeface="Helvetica Neue"/>
              </a:rPr>
              <a:t>efforts but      </a:t>
            </a:r>
            <a:r>
              <a:rPr lang="en-US" sz="2000" dirty="0">
                <a:solidFill>
                  <a:srgbClr val="FFFFFF"/>
                </a:solidFill>
                <a:latin typeface="Helvetica Neue"/>
                <a:cs typeface="Helvetica Neue"/>
              </a:rPr>
              <a:t>legacy and vendor-controlled codes, </a:t>
            </a:r>
            <a:r>
              <a:rPr lang="en-US" sz="2000" dirty="0" smtClean="0">
                <a:solidFill>
                  <a:srgbClr val="FFFFFF"/>
                </a:solidFill>
                <a:latin typeface="Helvetica Neue"/>
                <a:cs typeface="Helvetica Neue"/>
              </a:rPr>
              <a:t>      flexible </a:t>
            </a:r>
            <a:r>
              <a:rPr lang="en-US" sz="2000" dirty="0">
                <a:solidFill>
                  <a:srgbClr val="FFFFFF"/>
                </a:solidFill>
                <a:latin typeface="Helvetica Neue"/>
                <a:cs typeface="Helvetica Neue"/>
              </a:rPr>
              <a:t>infrastructure</a:t>
            </a:r>
            <a:r>
              <a:rPr lang="en-US" sz="2000" dirty="0" smtClean="0">
                <a:solidFill>
                  <a:srgbClr val="FFFFFF"/>
                </a:solidFill>
                <a:latin typeface="Helvetica Neue"/>
                <a:cs typeface="Helvetica Neue"/>
              </a:rPr>
              <a:t>,      </a:t>
            </a:r>
            <a:r>
              <a:rPr lang="en-US" sz="2000" dirty="0">
                <a:solidFill>
                  <a:srgbClr val="FFFFFF"/>
                </a:solidFill>
                <a:latin typeface="Helvetica Neue"/>
                <a:cs typeface="Helvetica Neue"/>
              </a:rPr>
              <a:t>infrastructure for yet unknown or unsolved </a:t>
            </a:r>
            <a:r>
              <a:rPr lang="en-US" sz="2000" dirty="0" smtClean="0">
                <a:solidFill>
                  <a:srgbClr val="FFFFFF"/>
                </a:solidFill>
                <a:latin typeface="Helvetica Neue"/>
                <a:cs typeface="Helvetica Neue"/>
              </a:rPr>
              <a:t>problems—</a:t>
            </a:r>
            <a:r>
              <a:rPr lang="en-US" sz="2000" dirty="0" smtClean="0">
                <a:solidFill>
                  <a:schemeClr val="bg2"/>
                </a:solidFill>
                <a:latin typeface="Helvetica Neue"/>
                <a:cs typeface="Helvetica Neue"/>
              </a:rPr>
              <a:t>converged infrastructure buys these down…</a:t>
            </a:r>
            <a:endParaRPr lang="en-US" sz="2000" dirty="0">
              <a:solidFill>
                <a:schemeClr val="bg2"/>
              </a:solidFill>
              <a:latin typeface="Helvetica Neue"/>
              <a:cs typeface="Helvetica Neue"/>
            </a:endParaRPr>
          </a:p>
          <a:p>
            <a:pPr marL="342900" indent="-342900">
              <a:buFont typeface="Arial"/>
              <a:buChar char="•"/>
            </a:pPr>
            <a:r>
              <a:rPr lang="en-US" sz="2000" dirty="0" err="1" smtClean="0">
                <a:solidFill>
                  <a:srgbClr val="FFFFFF"/>
                </a:solidFill>
                <a:latin typeface="Helvetica Neue"/>
                <a:cs typeface="Helvetica Neue"/>
              </a:rPr>
              <a:t>iRODS</a:t>
            </a:r>
            <a:r>
              <a:rPr lang="en-US" sz="2000" dirty="0" smtClean="0">
                <a:solidFill>
                  <a:srgbClr val="FFFFFF"/>
                </a:solidFill>
                <a:latin typeface="Helvetica Neue"/>
                <a:cs typeface="Helvetica Neue"/>
              </a:rPr>
              <a:t> embedded </a:t>
            </a:r>
            <a:r>
              <a:rPr lang="en-US" sz="2000">
                <a:solidFill>
                  <a:srgbClr val="FFFFFF"/>
                </a:solidFill>
                <a:latin typeface="Helvetica Neue"/>
                <a:cs typeface="Helvetica Neue"/>
              </a:rPr>
              <a:t>platform </a:t>
            </a:r>
            <a:r>
              <a:rPr lang="en-US" sz="2000" smtClean="0">
                <a:solidFill>
                  <a:srgbClr val="FFFFFF"/>
                </a:solidFill>
                <a:latin typeface="Helvetica Neue"/>
                <a:cs typeface="Helvetica Neue"/>
              </a:rPr>
              <a:t>helps </a:t>
            </a:r>
            <a:r>
              <a:rPr lang="en-US" sz="2000" dirty="0">
                <a:solidFill>
                  <a:srgbClr val="FFFFFF"/>
                </a:solidFill>
                <a:latin typeface="Helvetica Neue"/>
                <a:cs typeface="Helvetica Neue"/>
              </a:rPr>
              <a:t>us pilot this </a:t>
            </a:r>
            <a:r>
              <a:rPr lang="en-US" sz="2000" dirty="0" smtClean="0">
                <a:solidFill>
                  <a:srgbClr val="FFFFFF"/>
                </a:solidFill>
                <a:latin typeface="Helvetica Neue"/>
                <a:cs typeface="Helvetica Neue"/>
              </a:rPr>
              <a:t>idea</a:t>
            </a:r>
            <a:r>
              <a:rPr lang="en-US" sz="2000" dirty="0">
                <a:solidFill>
                  <a:srgbClr val="FFFFFF"/>
                </a:solidFill>
                <a:latin typeface="Helvetica Neue"/>
                <a:cs typeface="Helvetica Neue"/>
              </a:rPr>
              <a:t> </a:t>
            </a:r>
            <a:r>
              <a:rPr lang="en-US" sz="2000" dirty="0" smtClean="0">
                <a:solidFill>
                  <a:srgbClr val="FFFFFF"/>
                </a:solidFill>
                <a:latin typeface="Helvetica Neue"/>
                <a:cs typeface="Helvetica Neue"/>
              </a:rPr>
              <a:t>and provides a place to </a:t>
            </a:r>
            <a:r>
              <a:rPr lang="en-US" sz="2000" dirty="0">
                <a:solidFill>
                  <a:srgbClr val="FFFFFF"/>
                </a:solidFill>
                <a:latin typeface="Helvetica Neue"/>
                <a:cs typeface="Helvetica Neue"/>
              </a:rPr>
              <a:t>check-point </a:t>
            </a:r>
            <a:r>
              <a:rPr lang="en-US" sz="2000" dirty="0" smtClean="0">
                <a:solidFill>
                  <a:srgbClr val="FFFFFF"/>
                </a:solidFill>
                <a:latin typeface="Helvetica Neue"/>
                <a:cs typeface="Helvetica Neue"/>
              </a:rPr>
              <a:t>and stabilize wild </a:t>
            </a:r>
            <a:r>
              <a:rPr lang="en-US" sz="2000" dirty="0">
                <a:solidFill>
                  <a:srgbClr val="FFFFFF"/>
                </a:solidFill>
                <a:latin typeface="Helvetica Neue"/>
                <a:cs typeface="Helvetica Neue"/>
              </a:rPr>
              <a:t>wild west resource </a:t>
            </a:r>
            <a:r>
              <a:rPr lang="en-US" sz="2000" dirty="0" smtClean="0">
                <a:solidFill>
                  <a:srgbClr val="FFFFFF"/>
                </a:solidFill>
                <a:latin typeface="Helvetica Neue"/>
                <a:cs typeface="Helvetica Neue"/>
              </a:rPr>
              <a:t>usage, establish </a:t>
            </a:r>
            <a:r>
              <a:rPr lang="en-US" sz="2000" dirty="0">
                <a:solidFill>
                  <a:srgbClr val="FFFFFF"/>
                </a:solidFill>
                <a:latin typeface="Helvetica Neue"/>
                <a:cs typeface="Helvetica Neue"/>
              </a:rPr>
              <a:t>authoritative </a:t>
            </a:r>
            <a:r>
              <a:rPr lang="en-US" sz="2000" dirty="0" smtClean="0">
                <a:solidFill>
                  <a:srgbClr val="FFFFFF"/>
                </a:solidFill>
                <a:latin typeface="Helvetica Neue"/>
                <a:cs typeface="Helvetica Neue"/>
              </a:rPr>
              <a:t>data, and enable controlled data sharing between tenants</a:t>
            </a:r>
          </a:p>
          <a:p>
            <a:endParaRPr lang="en-US" sz="2000" dirty="0">
              <a:latin typeface="Helvetica Neue"/>
              <a:cs typeface="Helvetica Neue"/>
            </a:endParaRPr>
          </a:p>
          <a:p>
            <a:r>
              <a:rPr lang="en-US" sz="2000" b="1" dirty="0" smtClean="0">
                <a:solidFill>
                  <a:schemeClr val="bg1"/>
                </a:solidFill>
                <a:latin typeface="Helvetica Neue"/>
                <a:cs typeface="Helvetica Neue"/>
              </a:rPr>
              <a:t>Conclusion: </a:t>
            </a:r>
            <a:r>
              <a:rPr lang="en-US" sz="2000" dirty="0" smtClean="0">
                <a:solidFill>
                  <a:schemeClr val="accent6"/>
                </a:solidFill>
                <a:latin typeface="Helvetica Neue"/>
                <a:cs typeface="Helvetica Neue"/>
              </a:rPr>
              <a:t>Converging </a:t>
            </a:r>
            <a:r>
              <a:rPr lang="en-US" sz="2000" dirty="0">
                <a:solidFill>
                  <a:schemeClr val="accent6"/>
                </a:solidFill>
                <a:latin typeface="Helvetica Neue"/>
                <a:cs typeface="Helvetica Neue"/>
              </a:rPr>
              <a:t>the hardware stack lets you focus more on the software stack—and having a software stack that is portable and reproducible across infrastructures and organizational boundaries is where we want to go</a:t>
            </a:r>
            <a:r>
              <a:rPr lang="en-US" sz="2000" dirty="0" smtClean="0">
                <a:solidFill>
                  <a:schemeClr val="accent6"/>
                </a:solidFill>
                <a:latin typeface="Helvetica Neue"/>
                <a:cs typeface="Helvetica Neue"/>
              </a:rPr>
              <a:t>.</a:t>
            </a:r>
            <a:endParaRPr lang="en-US" sz="2000" dirty="0">
              <a:solidFill>
                <a:schemeClr val="accent6"/>
              </a:solidFill>
              <a:latin typeface="Helvetica Neue"/>
              <a:cs typeface="Helvetica Neue"/>
            </a:endParaRPr>
          </a:p>
        </p:txBody>
      </p:sp>
      <p:pic>
        <p:nvPicPr>
          <p:cNvPr id="3" name="Picture 2" descr="up_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214" y="2209800"/>
            <a:ext cx="650386" cy="569088"/>
          </a:xfrm>
          <a:prstGeom prst="rect">
            <a:avLst/>
          </a:prstGeom>
        </p:spPr>
      </p:pic>
      <p:pic>
        <p:nvPicPr>
          <p:cNvPr id="6" name="Picture 5" descr="up_arr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514600"/>
            <a:ext cx="650386" cy="569088"/>
          </a:xfrm>
          <a:prstGeom prst="rect">
            <a:avLst/>
          </a:prstGeom>
        </p:spPr>
      </p:pic>
      <p:pic>
        <p:nvPicPr>
          <p:cNvPr id="7" name="Picture 6" descr="down_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929" y="2819400"/>
            <a:ext cx="682587" cy="597264"/>
          </a:xfrm>
          <a:prstGeom prst="rect">
            <a:avLst/>
          </a:prstGeom>
        </p:spPr>
      </p:pic>
      <p:pic>
        <p:nvPicPr>
          <p:cNvPr id="8" name="Picture 7" descr="down_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124200"/>
            <a:ext cx="682587" cy="597264"/>
          </a:xfrm>
          <a:prstGeom prst="rect">
            <a:avLst/>
          </a:prstGeom>
        </p:spPr>
      </p:pic>
      <p:pic>
        <p:nvPicPr>
          <p:cNvPr id="9" name="Picture 8" descr="down_arr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124200"/>
            <a:ext cx="682587" cy="597264"/>
          </a:xfrm>
          <a:prstGeom prst="rect">
            <a:avLst/>
          </a:prstGeom>
        </p:spPr>
      </p:pic>
    </p:spTree>
    <p:extLst>
      <p:ext uri="{BB962C8B-B14F-4D97-AF65-F5344CB8AC3E}">
        <p14:creationId xmlns:p14="http://schemas.microsoft.com/office/powerpoint/2010/main" val="14781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0"/>
            <a:ext cx="2362200" cy="323165"/>
          </a:xfrm>
          <a:prstGeom prst="rect">
            <a:avLst/>
          </a:prstGeom>
          <a:noFill/>
        </p:spPr>
        <p:txBody>
          <a:bodyPr wrap="square" rtlCol="0">
            <a:spAutoFit/>
          </a:bodyPr>
          <a:lstStyle/>
          <a:p>
            <a:r>
              <a:rPr lang="en-US" sz="1500" i="1" spc="110" dirty="0" err="1" smtClean="0">
                <a:ln>
                  <a:solidFill>
                    <a:schemeClr val="accent6">
                      <a:lumMod val="60000"/>
                      <a:lumOff val="40000"/>
                    </a:schemeClr>
                  </a:solidFill>
                </a:ln>
                <a:solidFill>
                  <a:schemeClr val="accent6">
                    <a:lumMod val="60000"/>
                    <a:lumOff val="40000"/>
                  </a:schemeClr>
                </a:solidFill>
                <a:latin typeface="Trubachet"/>
                <a:cs typeface="Trubachet"/>
              </a:rPr>
              <a:t>www.biotech.ufl.edu</a:t>
            </a:r>
            <a:endParaRPr lang="en-US" sz="1500" i="1" spc="110" dirty="0">
              <a:ln>
                <a:solidFill>
                  <a:schemeClr val="accent6">
                    <a:lumMod val="60000"/>
                    <a:lumOff val="40000"/>
                  </a:schemeClr>
                </a:solidFill>
              </a:ln>
              <a:solidFill>
                <a:schemeClr val="accent6">
                  <a:lumMod val="60000"/>
                  <a:lumOff val="40000"/>
                </a:schemeClr>
              </a:solidFill>
              <a:latin typeface="Trubachet"/>
              <a:cs typeface="Trubachet"/>
            </a:endParaRPr>
          </a:p>
        </p:txBody>
      </p:sp>
      <p:sp>
        <p:nvSpPr>
          <p:cNvPr id="2" name="TextBox 1"/>
          <p:cNvSpPr txBox="1"/>
          <p:nvPr/>
        </p:nvSpPr>
        <p:spPr>
          <a:xfrm>
            <a:off x="1143000" y="2895600"/>
            <a:ext cx="6858000" cy="3108543"/>
          </a:xfrm>
          <a:prstGeom prst="rect">
            <a:avLst/>
          </a:prstGeom>
          <a:noFill/>
        </p:spPr>
        <p:txBody>
          <a:bodyPr wrap="square" rtlCol="0">
            <a:spAutoFit/>
          </a:bodyPr>
          <a:lstStyle/>
          <a:p>
            <a:pPr algn="ctr"/>
            <a:r>
              <a:rPr lang="en-US" sz="3600" dirty="0">
                <a:solidFill>
                  <a:schemeClr val="bg1"/>
                </a:solidFill>
                <a:latin typeface="Helvetica Neue Medium"/>
                <a:cs typeface="Helvetica Neue Medium"/>
              </a:rPr>
              <a:t>Aaron </a:t>
            </a:r>
            <a:r>
              <a:rPr lang="en-US" sz="3600" dirty="0" smtClean="0">
                <a:solidFill>
                  <a:schemeClr val="bg1"/>
                </a:solidFill>
                <a:latin typeface="Helvetica Neue Medium"/>
                <a:cs typeface="Helvetica Neue Medium"/>
              </a:rPr>
              <a:t>Gardner (</a:t>
            </a:r>
            <a:r>
              <a:rPr lang="en-US" sz="3600" dirty="0" err="1" smtClean="0">
                <a:solidFill>
                  <a:schemeClr val="bg1"/>
                </a:solidFill>
                <a:latin typeface="Helvetica Neue Medium"/>
                <a:cs typeface="Helvetica Neue Medium"/>
              </a:rPr>
              <a:t>agardner@ufl.edu</a:t>
            </a:r>
            <a:r>
              <a:rPr lang="en-US" sz="3600" dirty="0" smtClean="0">
                <a:solidFill>
                  <a:schemeClr val="bg1"/>
                </a:solidFill>
                <a:latin typeface="Helvetica Neue Medium"/>
                <a:cs typeface="Helvetica Neue Medium"/>
              </a:rPr>
              <a:t>)</a:t>
            </a:r>
          </a:p>
          <a:p>
            <a:pPr algn="ctr"/>
            <a:r>
              <a:rPr lang="en-US" sz="2400" dirty="0" err="1" smtClean="0">
                <a:solidFill>
                  <a:schemeClr val="accent4"/>
                </a:solidFill>
                <a:latin typeface="Helvetica Neue Light"/>
                <a:cs typeface="Helvetica Neue Light"/>
              </a:rPr>
              <a:t>Cyberinfrastructure</a:t>
            </a:r>
            <a:r>
              <a:rPr lang="en-US" sz="2400" dirty="0" smtClean="0">
                <a:solidFill>
                  <a:schemeClr val="accent4"/>
                </a:solidFill>
                <a:latin typeface="Helvetica Neue Light"/>
                <a:cs typeface="Helvetica Neue Light"/>
              </a:rPr>
              <a:t> </a:t>
            </a:r>
            <a:r>
              <a:rPr lang="en-US" sz="2400" dirty="0">
                <a:solidFill>
                  <a:schemeClr val="accent4"/>
                </a:solidFill>
                <a:latin typeface="Helvetica Neue Light"/>
                <a:cs typeface="Helvetica Neue Light"/>
              </a:rPr>
              <a:t>Section Director</a:t>
            </a:r>
          </a:p>
          <a:p>
            <a:pPr algn="ctr"/>
            <a:r>
              <a:rPr lang="en-US" sz="3600" dirty="0">
                <a:solidFill>
                  <a:srgbClr val="FFFFFF"/>
                </a:solidFill>
                <a:latin typeface="Helvetica Neue Medium"/>
                <a:cs typeface="Helvetica Neue Medium"/>
              </a:rPr>
              <a:t>Interdisciplinary Center</a:t>
            </a:r>
            <a:br>
              <a:rPr lang="en-US" sz="3600" dirty="0">
                <a:solidFill>
                  <a:srgbClr val="FFFFFF"/>
                </a:solidFill>
                <a:latin typeface="Helvetica Neue Medium"/>
                <a:cs typeface="Helvetica Neue Medium"/>
              </a:rPr>
            </a:br>
            <a:r>
              <a:rPr lang="en-US" sz="3600" dirty="0">
                <a:solidFill>
                  <a:srgbClr val="FFFFFF"/>
                </a:solidFill>
                <a:latin typeface="Helvetica Neue Medium"/>
                <a:cs typeface="Helvetica Neue Medium"/>
              </a:rPr>
              <a:t>for Biotechnology Research</a:t>
            </a:r>
            <a:r>
              <a:rPr lang="en-US" sz="3600" dirty="0">
                <a:latin typeface="Helvetica Neue Medium"/>
                <a:cs typeface="Helvetica Neue Medium"/>
              </a:rPr>
              <a:t/>
            </a:r>
            <a:br>
              <a:rPr lang="en-US" sz="3600" dirty="0">
                <a:latin typeface="Helvetica Neue Medium"/>
                <a:cs typeface="Helvetica Neue Medium"/>
              </a:rPr>
            </a:br>
            <a:r>
              <a:rPr lang="en-US" sz="2800" dirty="0" err="1" smtClean="0">
                <a:solidFill>
                  <a:schemeClr val="accent4"/>
                </a:solidFill>
                <a:latin typeface="Helvetica Neue Light"/>
                <a:cs typeface="Helvetica Neue Light"/>
              </a:rPr>
              <a:t>biotech.ufl.edu</a:t>
            </a:r>
            <a:endParaRPr lang="en-US" sz="2800" dirty="0">
              <a:solidFill>
                <a:schemeClr val="accent4"/>
              </a:solidFill>
              <a:latin typeface="Helvetica Neue Light"/>
              <a:cs typeface="Helvetica Neue Light"/>
            </a:endParaRPr>
          </a:p>
        </p:txBody>
      </p:sp>
      <p:pic>
        <p:nvPicPr>
          <p:cNvPr id="4" name="Picture 3" descr="qrcode.1735147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0"/>
            <a:ext cx="2540000" cy="2540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F Signature White.png"/>
          <p:cNvPicPr>
            <a:picLocks noChangeAspect="1"/>
          </p:cNvPicPr>
          <p:nvPr/>
        </p:nvPicPr>
        <p:blipFill>
          <a:blip r:embed="rId3"/>
          <a:stretch>
            <a:fillRect/>
          </a:stretch>
        </p:blipFill>
        <p:spPr>
          <a:xfrm>
            <a:off x="3505200" y="3345562"/>
            <a:ext cx="2115767" cy="38823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914400" y="2057400"/>
            <a:ext cx="7772400" cy="3276600"/>
          </a:xfrm>
        </p:spPr>
        <p:txBody>
          <a:bodyPr wrap="none" anchor="t">
            <a:normAutofit/>
          </a:bodyPr>
          <a:lstStyle/>
          <a:p>
            <a:pPr algn="r">
              <a:lnSpc>
                <a:spcPct val="150000"/>
              </a:lnSpc>
              <a:spcBef>
                <a:spcPts val="3600"/>
              </a:spcBef>
              <a:spcAft>
                <a:spcPts val="3600"/>
              </a:spcAft>
            </a:pPr>
            <a:r>
              <a:rPr lang="en-US" sz="3200" b="0" dirty="0" smtClean="0"/>
              <a:t>Data Overview at ICBR</a:t>
            </a:r>
            <a:br>
              <a:rPr lang="en-US" sz="3200" b="0" dirty="0" smtClean="0"/>
            </a:br>
            <a:r>
              <a:rPr lang="en-US" sz="3200" b="0" dirty="0" smtClean="0">
                <a:solidFill>
                  <a:schemeClr val="accent2"/>
                </a:solidFill>
              </a:rPr>
              <a:t> We have </a:t>
            </a:r>
            <a:r>
              <a:rPr lang="el-GR" sz="4000" dirty="0" smtClean="0">
                <a:solidFill>
                  <a:schemeClr val="accent2"/>
                </a:solidFill>
              </a:rPr>
              <a:t>Σ</a:t>
            </a:r>
            <a:r>
              <a:rPr lang="en-US" sz="4000" dirty="0" smtClean="0">
                <a:solidFill>
                  <a:schemeClr val="accent2"/>
                </a:solidFill>
              </a:rPr>
              <a:t> O(           )</a:t>
            </a:r>
            <a:r>
              <a:rPr lang="en-US" sz="4000" dirty="0" smtClean="0">
                <a:solidFill>
                  <a:schemeClr val="accent1"/>
                </a:solidFill>
              </a:rPr>
              <a:t/>
            </a:r>
            <a:br>
              <a:rPr lang="en-US" sz="4000" dirty="0" smtClean="0">
                <a:solidFill>
                  <a:schemeClr val="accent1"/>
                </a:solidFill>
              </a:rPr>
            </a:br>
            <a:r>
              <a:rPr lang="en-US" sz="3200" b="0" dirty="0" smtClean="0"/>
              <a:t>  </a:t>
            </a:r>
            <a:br>
              <a:rPr lang="en-US" sz="3200" b="0" dirty="0" smtClean="0"/>
            </a:br>
            <a:r>
              <a:rPr lang="en-US" sz="2200" b="0" dirty="0" smtClean="0"/>
              <a:t>Aaron Gardner (</a:t>
            </a:r>
            <a:r>
              <a:rPr lang="en-US" sz="2200" b="0" dirty="0" err="1" smtClean="0"/>
              <a:t>agardner@ufl.edu</a:t>
            </a:r>
            <a:r>
              <a:rPr lang="en-US" sz="2200" b="0" dirty="0" smtClean="0"/>
              <a:t>)</a:t>
            </a:r>
            <a:endParaRPr lang="en-US" sz="2200" b="0" dirty="0"/>
          </a:p>
        </p:txBody>
      </p:sp>
      <p:pic>
        <p:nvPicPr>
          <p:cNvPr id="3" name="Picture 2" descr="d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215" y="2844207"/>
            <a:ext cx="1458899" cy="11306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8608748"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Interdisciplinary Center for Biotechnology Research (ICBR)</a:t>
            </a:r>
            <a:endParaRPr lang="en-US" sz="2400" b="1" dirty="0">
              <a:solidFill>
                <a:schemeClr val="bg1"/>
              </a:solidFill>
              <a:latin typeface="Helvetica Neue Medium"/>
              <a:cs typeface="Helvetica Neue Medium"/>
            </a:endParaRPr>
          </a:p>
        </p:txBody>
      </p:sp>
      <p:sp>
        <p:nvSpPr>
          <p:cNvPr id="4" name="TextBox 3"/>
          <p:cNvSpPr txBox="1"/>
          <p:nvPr/>
        </p:nvSpPr>
        <p:spPr>
          <a:xfrm>
            <a:off x="118969" y="742890"/>
            <a:ext cx="8872631" cy="3170099"/>
          </a:xfrm>
          <a:prstGeom prst="rect">
            <a:avLst/>
          </a:prstGeom>
          <a:noFill/>
        </p:spPr>
        <p:txBody>
          <a:bodyPr wrap="square" rtlCol="0">
            <a:spAutoFit/>
          </a:bodyPr>
          <a:lstStyle/>
          <a:p>
            <a:pPr marL="342900" lvl="1" indent="-342900">
              <a:buFont typeface="Arial"/>
              <a:buChar char="•"/>
            </a:pPr>
            <a:r>
              <a:rPr lang="en-US" sz="2000" dirty="0">
                <a:solidFill>
                  <a:srgbClr val="FFFFFF"/>
                </a:solidFill>
                <a:latin typeface="Helvetica Neue"/>
                <a:cs typeface="Helvetica Neue"/>
              </a:rPr>
              <a:t>Created in </a:t>
            </a:r>
            <a:r>
              <a:rPr lang="en-US" sz="2000" dirty="0" smtClean="0">
                <a:solidFill>
                  <a:srgbClr val="FFFFFF"/>
                </a:solidFill>
                <a:latin typeface="Helvetica Neue"/>
                <a:cs typeface="Helvetica Neue"/>
              </a:rPr>
              <a:t>1987 </a:t>
            </a:r>
            <a:r>
              <a:rPr lang="en-US" sz="2000" dirty="0">
                <a:solidFill>
                  <a:srgbClr val="FFFFFF"/>
                </a:solidFill>
                <a:latin typeface="Helvetica Neue"/>
                <a:cs typeface="Helvetica Neue"/>
              </a:rPr>
              <a:t>by Florida </a:t>
            </a:r>
            <a:r>
              <a:rPr lang="en-US" sz="2000" dirty="0" smtClean="0">
                <a:solidFill>
                  <a:srgbClr val="FFFFFF"/>
                </a:solidFill>
                <a:latin typeface="Helvetica Neue"/>
                <a:cs typeface="Helvetica Neue"/>
              </a:rPr>
              <a:t>Legislature</a:t>
            </a:r>
            <a:endParaRPr lang="en-US" sz="2000" dirty="0">
              <a:solidFill>
                <a:srgbClr val="FFFFFF"/>
              </a:solidFill>
              <a:latin typeface="Helvetica Neue"/>
              <a:cs typeface="Helvetica Neue"/>
            </a:endParaRPr>
          </a:p>
          <a:p>
            <a:pPr marL="342900" indent="-342900">
              <a:buFont typeface="Arial"/>
              <a:buChar char="•"/>
            </a:pPr>
            <a:r>
              <a:rPr lang="en-US" sz="2000" dirty="0" smtClean="0">
                <a:solidFill>
                  <a:srgbClr val="FFFFFF"/>
                </a:solidFill>
                <a:latin typeface="Helvetica Neue"/>
                <a:cs typeface="Helvetica Neue"/>
              </a:rPr>
              <a:t>Organized under the Office of the Vice President for Research</a:t>
            </a:r>
          </a:p>
          <a:p>
            <a:pPr marL="342900" indent="-342900">
              <a:buFont typeface="Arial"/>
              <a:buChar char="•"/>
            </a:pPr>
            <a:r>
              <a:rPr lang="en-US" sz="2000" dirty="0" smtClean="0">
                <a:solidFill>
                  <a:schemeClr val="bg2"/>
                </a:solidFill>
                <a:latin typeface="Helvetica Neue"/>
                <a:cs typeface="Helvetica Neue"/>
              </a:rPr>
              <a:t>Legislature’s funding distributed through:</a:t>
            </a:r>
          </a:p>
          <a:p>
            <a:pPr marL="800100" lvl="1" indent="-342900">
              <a:buFont typeface="Arial"/>
              <a:buChar char="•"/>
            </a:pPr>
            <a:r>
              <a:rPr lang="en-US" sz="2000" dirty="0" smtClean="0">
                <a:solidFill>
                  <a:schemeClr val="accent6"/>
                </a:solidFill>
                <a:latin typeface="Helvetica Neue"/>
                <a:cs typeface="Helvetica Neue"/>
              </a:rPr>
              <a:t>Institute of Food and Agricultural Sciences</a:t>
            </a:r>
          </a:p>
          <a:p>
            <a:pPr marL="800100" lvl="1" indent="-342900">
              <a:buFont typeface="Arial"/>
              <a:buChar char="•"/>
            </a:pPr>
            <a:r>
              <a:rPr lang="en-US" sz="2000" dirty="0" smtClean="0">
                <a:solidFill>
                  <a:schemeClr val="accent6"/>
                </a:solidFill>
                <a:latin typeface="Helvetica Neue"/>
                <a:cs typeface="Helvetica Neue"/>
              </a:rPr>
              <a:t>College of Medicine</a:t>
            </a:r>
          </a:p>
          <a:p>
            <a:pPr marL="800100" lvl="1" indent="-342900">
              <a:buFont typeface="Arial"/>
              <a:buChar char="•"/>
            </a:pPr>
            <a:r>
              <a:rPr lang="en-US" sz="2000" dirty="0" smtClean="0">
                <a:solidFill>
                  <a:schemeClr val="accent6"/>
                </a:solidFill>
                <a:latin typeface="Helvetica Neue"/>
                <a:cs typeface="Helvetica Neue"/>
              </a:rPr>
              <a:t>College of Liberal Arts &amp; Sciences</a:t>
            </a:r>
          </a:p>
          <a:p>
            <a:pPr marL="342900" indent="-342900">
              <a:buFont typeface="Arial"/>
              <a:buChar char="•"/>
            </a:pPr>
            <a:r>
              <a:rPr lang="en-US" sz="2000" dirty="0" smtClean="0">
                <a:solidFill>
                  <a:srgbClr val="FFFFFF"/>
                </a:solidFill>
                <a:latin typeface="Helvetica Neue"/>
                <a:cs typeface="Helvetica Neue"/>
              </a:rPr>
              <a:t>55 ICBR Employees</a:t>
            </a:r>
            <a:r>
              <a:rPr lang="en-US" sz="2000" dirty="0">
                <a:solidFill>
                  <a:srgbClr val="FFFFFF"/>
                </a:solidFill>
                <a:latin typeface="Helvetica Neue"/>
                <a:cs typeface="Helvetica Neue"/>
              </a:rPr>
              <a:t>, 22% faculty, 45% full-time staff, </a:t>
            </a:r>
            <a:r>
              <a:rPr lang="en-US" sz="2000" dirty="0" smtClean="0">
                <a:solidFill>
                  <a:srgbClr val="FFFFFF"/>
                </a:solidFill>
                <a:latin typeface="Helvetica Neue"/>
                <a:cs typeface="Helvetica Neue"/>
              </a:rPr>
              <a:t>and </a:t>
            </a:r>
            <a:br>
              <a:rPr lang="en-US" sz="2000" dirty="0" smtClean="0">
                <a:solidFill>
                  <a:srgbClr val="FFFFFF"/>
                </a:solidFill>
                <a:latin typeface="Helvetica Neue"/>
                <a:cs typeface="Helvetica Neue"/>
              </a:rPr>
            </a:br>
            <a:r>
              <a:rPr lang="en-US" sz="2000" dirty="0" smtClean="0">
                <a:solidFill>
                  <a:srgbClr val="FFFFFF"/>
                </a:solidFill>
                <a:latin typeface="Helvetica Neue"/>
                <a:cs typeface="Helvetica Neue"/>
              </a:rPr>
              <a:t>33</a:t>
            </a:r>
            <a:r>
              <a:rPr lang="en-US" sz="2000" dirty="0">
                <a:solidFill>
                  <a:srgbClr val="FFFFFF"/>
                </a:solidFill>
                <a:latin typeface="Helvetica Neue"/>
                <a:cs typeface="Helvetica Neue"/>
              </a:rPr>
              <a:t>% </a:t>
            </a:r>
            <a:r>
              <a:rPr lang="en-US" sz="2000" dirty="0" smtClean="0">
                <a:solidFill>
                  <a:srgbClr val="FFFFFF"/>
                </a:solidFill>
                <a:latin typeface="Helvetica Neue"/>
                <a:cs typeface="Helvetica Neue"/>
              </a:rPr>
              <a:t>postdoctoral associates, etc.</a:t>
            </a:r>
          </a:p>
          <a:p>
            <a:endParaRPr lang="en-US" sz="2000" dirty="0">
              <a:latin typeface="Helvetica Neue"/>
              <a:cs typeface="Helvetica Neue"/>
            </a:endParaRPr>
          </a:p>
          <a:p>
            <a:endParaRPr lang="en-US" sz="2000" dirty="0">
              <a:latin typeface="Helvetica Neue"/>
              <a:cs typeface="Helvetica Neue"/>
            </a:endParaRPr>
          </a:p>
        </p:txBody>
      </p:sp>
      <p:pic>
        <p:nvPicPr>
          <p:cNvPr id="3" name="Picture 2" descr="cgrc-night-450x3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3895">
            <a:off x="4916643" y="3448456"/>
            <a:ext cx="3929398" cy="2690784"/>
          </a:xfrm>
          <a:prstGeom prst="rect">
            <a:avLst/>
          </a:prstGeom>
        </p:spPr>
      </p:pic>
      <p:sp>
        <p:nvSpPr>
          <p:cNvPr id="5" name="TextBox 4"/>
          <p:cNvSpPr txBox="1"/>
          <p:nvPr/>
        </p:nvSpPr>
        <p:spPr>
          <a:xfrm>
            <a:off x="457200" y="4004608"/>
            <a:ext cx="4267200" cy="2246769"/>
          </a:xfrm>
          <a:prstGeom prst="rect">
            <a:avLst/>
          </a:prstGeom>
          <a:noFill/>
        </p:spPr>
        <p:txBody>
          <a:bodyPr wrap="square" rtlCol="0">
            <a:spAutoFit/>
          </a:bodyPr>
          <a:lstStyle/>
          <a:p>
            <a:r>
              <a:rPr lang="en-US" sz="2000" dirty="0" smtClean="0">
                <a:solidFill>
                  <a:srgbClr val="EEECE1"/>
                </a:solidFill>
                <a:latin typeface="Helvetica Neue"/>
                <a:cs typeface="Helvetica Neue"/>
              </a:rPr>
              <a:t>“Providing </a:t>
            </a:r>
            <a:r>
              <a:rPr lang="en-US" sz="2000" dirty="0">
                <a:solidFill>
                  <a:srgbClr val="EEECE1"/>
                </a:solidFill>
                <a:latin typeface="Helvetica Neue"/>
                <a:cs typeface="Helvetica Neue"/>
              </a:rPr>
              <a:t>more than 400 different services ranging from custom and high-throughput DNA sequencing to electron microscopy and antibody development and production, ICBR is here to exceed the research needs of UF</a:t>
            </a:r>
            <a:r>
              <a:rPr lang="en-US" sz="2000" dirty="0" smtClean="0">
                <a:solidFill>
                  <a:srgbClr val="EEECE1"/>
                </a:solidFill>
                <a:latin typeface="Helvetica Neue"/>
                <a:cs typeface="Helvetica Neue"/>
              </a:rPr>
              <a:t>.”</a:t>
            </a:r>
            <a:endParaRPr lang="en-US" sz="2000" dirty="0">
              <a:solidFill>
                <a:srgbClr val="EEECE1"/>
              </a:solidFill>
              <a:latin typeface="Helvetica Neue"/>
              <a:cs typeface="Helvetica Neue"/>
            </a:endParaRPr>
          </a:p>
        </p:txBody>
      </p:sp>
      <p:pic>
        <p:nvPicPr>
          <p:cNvPr id="6" name="Picture 5" descr="uf_icb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395008"/>
            <a:ext cx="4127500" cy="537072"/>
          </a:xfrm>
          <a:prstGeom prst="rect">
            <a:avLst/>
          </a:prstGeom>
        </p:spPr>
      </p:pic>
    </p:spTree>
    <p:extLst>
      <p:ext uri="{BB962C8B-B14F-4D97-AF65-F5344CB8AC3E}">
        <p14:creationId xmlns:p14="http://schemas.microsoft.com/office/powerpoint/2010/main" val="56628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_website_25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2024">
            <a:off x="664596" y="3343439"/>
            <a:ext cx="4140200" cy="2619127"/>
          </a:xfrm>
          <a:prstGeom prst="rect">
            <a:avLst/>
          </a:prstGeom>
        </p:spPr>
      </p:pic>
      <p:pic>
        <p:nvPicPr>
          <p:cNvPr id="5" name="Picture 4" descr="icbr_25th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85800"/>
            <a:ext cx="4990729" cy="3487088"/>
          </a:xfrm>
          <a:prstGeom prst="rect">
            <a:avLst/>
          </a:prstGeom>
        </p:spPr>
      </p:pic>
      <p:sp>
        <p:nvSpPr>
          <p:cNvPr id="2" name="TextBox 1"/>
          <p:cNvSpPr txBox="1"/>
          <p:nvPr/>
        </p:nvSpPr>
        <p:spPr>
          <a:xfrm>
            <a:off x="0" y="-4465"/>
            <a:ext cx="3544560"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ICBR – 25</a:t>
            </a:r>
            <a:r>
              <a:rPr lang="en-US" sz="2400" b="1" baseline="30000" dirty="0" smtClean="0">
                <a:solidFill>
                  <a:schemeClr val="bg1"/>
                </a:solidFill>
                <a:latin typeface="Helvetica Neue Medium"/>
                <a:cs typeface="Helvetica Neue Medium"/>
              </a:rPr>
              <a:t>th</a:t>
            </a:r>
            <a:r>
              <a:rPr lang="en-US" sz="2400" b="1" dirty="0" smtClean="0">
                <a:solidFill>
                  <a:schemeClr val="bg1"/>
                </a:solidFill>
                <a:latin typeface="Helvetica Neue Medium"/>
                <a:cs typeface="Helvetica Neue Medium"/>
              </a:rPr>
              <a:t> Anniversary</a:t>
            </a:r>
            <a:endParaRPr lang="en-US" sz="2400" b="1" dirty="0">
              <a:solidFill>
                <a:schemeClr val="bg1"/>
              </a:solidFill>
              <a:latin typeface="Helvetica Neue Medium"/>
              <a:cs typeface="Helvetica Neue Medium"/>
            </a:endParaRPr>
          </a:p>
        </p:txBody>
      </p:sp>
      <p:sp>
        <p:nvSpPr>
          <p:cNvPr id="4" name="TextBox 3"/>
          <p:cNvSpPr txBox="1"/>
          <p:nvPr/>
        </p:nvSpPr>
        <p:spPr>
          <a:xfrm>
            <a:off x="5257800" y="762000"/>
            <a:ext cx="3733800" cy="5324535"/>
          </a:xfrm>
          <a:prstGeom prst="rect">
            <a:avLst/>
          </a:prstGeom>
          <a:noFill/>
        </p:spPr>
        <p:txBody>
          <a:bodyPr wrap="square" rtlCol="0">
            <a:spAutoFit/>
          </a:bodyPr>
          <a:lstStyle/>
          <a:p>
            <a:r>
              <a:rPr lang="en-US" sz="2000" dirty="0" smtClean="0">
                <a:solidFill>
                  <a:schemeClr val="bg1"/>
                </a:solidFill>
                <a:latin typeface="Helvetica Neue"/>
                <a:cs typeface="Helvetica Neue"/>
              </a:rPr>
              <a:t>Scientists </a:t>
            </a:r>
            <a:r>
              <a:rPr lang="en-US" sz="2000" dirty="0">
                <a:solidFill>
                  <a:schemeClr val="bg1"/>
                </a:solidFill>
                <a:latin typeface="Helvetica Neue"/>
                <a:cs typeface="Helvetica Neue"/>
              </a:rPr>
              <a:t>and researchers at </a:t>
            </a:r>
            <a:r>
              <a:rPr lang="en-US" sz="2000" dirty="0" smtClean="0">
                <a:solidFill>
                  <a:schemeClr val="bg1"/>
                </a:solidFill>
                <a:latin typeface="Helvetica Neue"/>
                <a:cs typeface="Helvetica Neue"/>
              </a:rPr>
              <a:t>the University </a:t>
            </a:r>
            <a:r>
              <a:rPr lang="en-US" sz="2000" dirty="0">
                <a:solidFill>
                  <a:schemeClr val="bg1"/>
                </a:solidFill>
                <a:latin typeface="Helvetica Neue"/>
                <a:cs typeface="Helvetica Neue"/>
              </a:rPr>
              <a:t>of Florida recognize the ICBR as the leading resource for a full range of life science </a:t>
            </a:r>
            <a:r>
              <a:rPr lang="en-US" sz="2000" dirty="0" smtClean="0">
                <a:solidFill>
                  <a:schemeClr val="bg1"/>
                </a:solidFill>
                <a:latin typeface="Helvetica Neue"/>
                <a:cs typeface="Helvetica Neue"/>
              </a:rPr>
              <a:t>technologies.</a:t>
            </a:r>
          </a:p>
          <a:p>
            <a:endParaRPr lang="en-US" sz="2000" dirty="0" smtClean="0">
              <a:solidFill>
                <a:schemeClr val="bg1"/>
              </a:solidFill>
            </a:endParaRPr>
          </a:p>
          <a:p>
            <a:r>
              <a:rPr lang="en-US" sz="2000" dirty="0" smtClean="0">
                <a:solidFill>
                  <a:schemeClr val="bg1"/>
                </a:solidFill>
                <a:latin typeface="Helvetica Neue"/>
                <a:cs typeface="Helvetica Neue"/>
              </a:rPr>
              <a:t>Projects </a:t>
            </a:r>
            <a:r>
              <a:rPr lang="en-US" sz="2000" dirty="0">
                <a:solidFill>
                  <a:schemeClr val="bg1"/>
                </a:solidFill>
                <a:latin typeface="Helvetica Neue"/>
                <a:cs typeface="Helvetica Neue"/>
              </a:rPr>
              <a:t>within the ICBR have ranged from </a:t>
            </a:r>
            <a:r>
              <a:rPr lang="en-US" sz="2000" dirty="0" smtClean="0">
                <a:solidFill>
                  <a:schemeClr val="bg1"/>
                </a:solidFill>
                <a:latin typeface="Helvetica Neue"/>
                <a:cs typeface="Helvetica Neue"/>
              </a:rPr>
              <a:t>new </a:t>
            </a:r>
            <a:r>
              <a:rPr lang="en-US" sz="2000" dirty="0">
                <a:solidFill>
                  <a:schemeClr val="bg1"/>
                </a:solidFill>
                <a:latin typeface="Helvetica Neue"/>
                <a:cs typeface="Helvetica Neue"/>
              </a:rPr>
              <a:t>cultivars of plants, mapping the genome of ants, tracing the DNA of people across continents, analyzing genes to understand how social situations and health change our DNA, and developing cures for rare and cancerous diseases</a:t>
            </a:r>
            <a:r>
              <a:rPr lang="en-US" sz="2000" dirty="0" smtClean="0">
                <a:solidFill>
                  <a:schemeClr val="bg1"/>
                </a:solidFill>
                <a:latin typeface="Helvetica Neue"/>
                <a:cs typeface="Helvetica Neue"/>
              </a:rPr>
              <a:t>.</a:t>
            </a:r>
          </a:p>
        </p:txBody>
      </p:sp>
    </p:spTree>
    <p:extLst>
      <p:ext uri="{BB962C8B-B14F-4D97-AF65-F5344CB8AC3E}">
        <p14:creationId xmlns:p14="http://schemas.microsoft.com/office/powerpoint/2010/main" val="24919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67466789"/>
              </p:ext>
            </p:extLst>
          </p:nvPr>
        </p:nvGraphicFramePr>
        <p:xfrm>
          <a:off x="-48817" y="762000"/>
          <a:ext cx="8872631" cy="532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dmin_ti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442" y="1981200"/>
            <a:ext cx="1205758" cy="1549400"/>
          </a:xfrm>
          <a:prstGeom prst="rect">
            <a:avLst/>
          </a:prstGeom>
        </p:spPr>
      </p:pic>
      <p:pic>
        <p:nvPicPr>
          <p:cNvPr id="15" name="Picture 14" descr="genomic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5614" y="2699327"/>
            <a:ext cx="865909" cy="577273"/>
          </a:xfrm>
          <a:prstGeom prst="rect">
            <a:avLst/>
          </a:prstGeom>
        </p:spPr>
      </p:pic>
      <p:pic>
        <p:nvPicPr>
          <p:cNvPr id="8" name="Picture 7" descr="lab_beak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600" y="990600"/>
            <a:ext cx="914400" cy="914400"/>
          </a:xfrm>
          <a:prstGeom prst="rect">
            <a:avLst/>
          </a:prstGeom>
        </p:spPr>
      </p:pic>
      <p:sp>
        <p:nvSpPr>
          <p:cNvPr id="2" name="TextBox 1"/>
          <p:cNvSpPr txBox="1"/>
          <p:nvPr/>
        </p:nvSpPr>
        <p:spPr>
          <a:xfrm>
            <a:off x="0" y="-4465"/>
            <a:ext cx="4467890"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ICBR Organizational Overview</a:t>
            </a:r>
            <a:endParaRPr lang="en-US" sz="2400" b="1" dirty="0">
              <a:solidFill>
                <a:schemeClr val="bg1"/>
              </a:solidFill>
              <a:latin typeface="Helvetica Neue Medium"/>
              <a:cs typeface="Helvetica Neue Medium"/>
            </a:endParaRPr>
          </a:p>
        </p:txBody>
      </p:sp>
      <p:pic>
        <p:nvPicPr>
          <p:cNvPr id="9" name="Picture 8" descr="wrenc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7600" y="3783507"/>
            <a:ext cx="952027" cy="940893"/>
          </a:xfrm>
          <a:prstGeom prst="rect">
            <a:avLst/>
          </a:prstGeom>
        </p:spPr>
      </p:pic>
      <p:pic>
        <p:nvPicPr>
          <p:cNvPr id="11" name="Picture 10" descr="cellomic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7214" y="1701800"/>
            <a:ext cx="660400" cy="660400"/>
          </a:xfrm>
          <a:prstGeom prst="rect">
            <a:avLst/>
          </a:prstGeom>
        </p:spPr>
      </p:pic>
      <p:pic>
        <p:nvPicPr>
          <p:cNvPr id="16" name="Picture 15" descr="proteomics.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6876" y="3581400"/>
            <a:ext cx="630738" cy="652780"/>
          </a:xfrm>
          <a:prstGeom prst="rect">
            <a:avLst/>
          </a:prstGeom>
        </p:spPr>
      </p:pic>
      <p:pic>
        <p:nvPicPr>
          <p:cNvPr id="18" name="Picture 17" descr="light_bulb.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8014" y="5410200"/>
            <a:ext cx="660400" cy="660400"/>
          </a:xfrm>
          <a:prstGeom prst="rect">
            <a:avLst/>
          </a:prstGeom>
        </p:spPr>
      </p:pic>
      <p:pic>
        <p:nvPicPr>
          <p:cNvPr id="21" name="Picture 20" descr="cyberinfrastructur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7014" y="4191000"/>
            <a:ext cx="1463186" cy="1280288"/>
          </a:xfrm>
          <a:prstGeom prst="rect">
            <a:avLst/>
          </a:prstGeom>
        </p:spPr>
      </p:pic>
      <p:pic>
        <p:nvPicPr>
          <p:cNvPr id="22" name="Picture 21" descr="bioinformatic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2614" y="762000"/>
            <a:ext cx="635000" cy="635000"/>
          </a:xfrm>
          <a:prstGeom prst="rect">
            <a:avLst/>
          </a:prstGeom>
        </p:spPr>
      </p:pic>
    </p:spTree>
    <p:extLst>
      <p:ext uri="{BB962C8B-B14F-4D97-AF65-F5344CB8AC3E}">
        <p14:creationId xmlns:p14="http://schemas.microsoft.com/office/powerpoint/2010/main" val="87881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5784288"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Scientific Core Laboratories by Division</a:t>
            </a:r>
          </a:p>
        </p:txBody>
      </p:sp>
      <p:graphicFrame>
        <p:nvGraphicFramePr>
          <p:cNvPr id="6" name="Diagram 5"/>
          <p:cNvGraphicFramePr/>
          <p:nvPr>
            <p:extLst>
              <p:ext uri="{D42A27DB-BD31-4B8C-83A1-F6EECF244321}">
                <p14:modId xmlns:p14="http://schemas.microsoft.com/office/powerpoint/2010/main" val="3379339732"/>
              </p:ext>
            </p:extLst>
          </p:nvPr>
        </p:nvGraphicFramePr>
        <p:xfrm>
          <a:off x="118969" y="762000"/>
          <a:ext cx="6586631" cy="532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CB-ESPRIT-2009-2.pdf"/>
          <p:cNvPicPr>
            <a:picLocks noGrp="1" noChangeAspect="1"/>
          </p:cNvPicPr>
          <p:nvPr>
            <p:ph idx="1"/>
          </p:nvPr>
        </p:nvPicPr>
        <p:blipFill>
          <a:blip r:embed="rId7">
            <a:extLst>
              <a:ext uri="{28A0092B-C50C-407E-A947-70E740481C1C}">
                <a14:useLocalDpi xmlns:a14="http://schemas.microsoft.com/office/drawing/2010/main" val="0"/>
              </a:ext>
            </a:extLst>
          </a:blip>
          <a:srcRect t="-28837" b="-28837"/>
          <a:stretch>
            <a:fillRect/>
          </a:stretch>
        </p:blipFill>
        <p:spPr>
          <a:xfrm rot="21240478">
            <a:off x="5311136" y="254734"/>
            <a:ext cx="2593900" cy="1426705"/>
          </a:xfrm>
        </p:spPr>
      </p:pic>
      <p:pic>
        <p:nvPicPr>
          <p:cNvPr id="10" name="Picture 9" descr="cellomics_cryoe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332">
            <a:off x="5470450" y="1263645"/>
            <a:ext cx="1676400" cy="22352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Picture 10" descr="cellomics_cryoem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42076">
            <a:off x="7122199" y="849250"/>
            <a:ext cx="1796047" cy="224505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Picture 11" descr="genomics_pacbi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82861">
            <a:off x="5183793" y="3156197"/>
            <a:ext cx="2032000" cy="1524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3" name="Picture 12" descr="genomics_5500.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9779">
            <a:off x="6758872" y="3120544"/>
            <a:ext cx="2137791" cy="160334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Picture 13" descr="proteomics_qstarelite.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271082">
            <a:off x="5249749" y="4589376"/>
            <a:ext cx="2032000" cy="1524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Picture 15" descr="proteomics_orbitrap.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335528">
            <a:off x="6913560" y="4800232"/>
            <a:ext cx="2032000" cy="1524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034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4095838" cy="461665"/>
          </a:xfrm>
          <a:prstGeom prst="rect">
            <a:avLst/>
          </a:prstGeom>
          <a:noFill/>
        </p:spPr>
        <p:txBody>
          <a:bodyPr wrap="none" rtlCol="0">
            <a:spAutoFit/>
          </a:bodyPr>
          <a:lstStyle/>
          <a:p>
            <a:r>
              <a:rPr lang="en-US" sz="2400" b="1" dirty="0" err="1" smtClean="0">
                <a:solidFill>
                  <a:schemeClr val="bg1"/>
                </a:solidFill>
                <a:latin typeface="Helvetica Neue Medium"/>
                <a:cs typeface="Helvetica Neue Medium"/>
              </a:rPr>
              <a:t>Cyberinfrastructure</a:t>
            </a:r>
            <a:r>
              <a:rPr lang="en-US" sz="2400" b="1" dirty="0" smtClean="0">
                <a:solidFill>
                  <a:schemeClr val="bg1"/>
                </a:solidFill>
                <a:latin typeface="Helvetica Neue Medium"/>
                <a:cs typeface="Helvetica Neue Medium"/>
              </a:rPr>
              <a:t> Section</a:t>
            </a:r>
            <a:endParaRPr lang="en-US" sz="2400" b="1" dirty="0">
              <a:solidFill>
                <a:schemeClr val="bg1"/>
              </a:solidFill>
              <a:latin typeface="Helvetica Neue Medium"/>
              <a:cs typeface="Helvetica Neue Medium"/>
            </a:endParaRPr>
          </a:p>
        </p:txBody>
      </p:sp>
      <p:graphicFrame>
        <p:nvGraphicFramePr>
          <p:cNvPr id="7" name="Diagram 6"/>
          <p:cNvGraphicFramePr/>
          <p:nvPr>
            <p:extLst>
              <p:ext uri="{D42A27DB-BD31-4B8C-83A1-F6EECF244321}">
                <p14:modId xmlns:p14="http://schemas.microsoft.com/office/powerpoint/2010/main" val="3509459094"/>
              </p:ext>
            </p:extLst>
          </p:nvPr>
        </p:nvGraphicFramePr>
        <p:xfrm>
          <a:off x="262094" y="3695580"/>
          <a:ext cx="4149695" cy="198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76201" y="642878"/>
            <a:ext cx="4419600" cy="2862322"/>
          </a:xfrm>
          <a:prstGeom prst="rect">
            <a:avLst/>
          </a:prstGeom>
          <a:noFill/>
        </p:spPr>
        <p:txBody>
          <a:bodyPr wrap="square" rtlCol="0">
            <a:spAutoFit/>
          </a:bodyPr>
          <a:lstStyle/>
          <a:p>
            <a:pPr marL="342900" lvl="0" indent="-342900">
              <a:buFont typeface="Arial"/>
              <a:buChar char="•"/>
            </a:pPr>
            <a:r>
              <a:rPr lang="en-US" sz="2000" dirty="0">
                <a:solidFill>
                  <a:schemeClr val="bg1"/>
                </a:solidFill>
                <a:latin typeface="Helvetica Neue"/>
                <a:cs typeface="Helvetica Neue"/>
              </a:rPr>
              <a:t>Formed in </a:t>
            </a:r>
            <a:r>
              <a:rPr lang="en-US" sz="2000" dirty="0" smtClean="0">
                <a:solidFill>
                  <a:schemeClr val="bg1"/>
                </a:solidFill>
                <a:latin typeface="Helvetica Neue"/>
                <a:cs typeface="Helvetica Neue"/>
              </a:rPr>
              <a:t>2011</a:t>
            </a:r>
          </a:p>
          <a:p>
            <a:pPr marL="342900" lvl="0" indent="-342900">
              <a:buFont typeface="Arial"/>
              <a:buChar char="•"/>
            </a:pPr>
            <a:r>
              <a:rPr lang="en-US" sz="2000" dirty="0" smtClean="0">
                <a:solidFill>
                  <a:schemeClr val="bg1"/>
                </a:solidFill>
                <a:latin typeface="Helvetica Neue"/>
                <a:cs typeface="Helvetica Neue"/>
              </a:rPr>
              <a:t>Product </a:t>
            </a:r>
            <a:r>
              <a:rPr lang="en-US" sz="2000" dirty="0">
                <a:solidFill>
                  <a:schemeClr val="bg1"/>
                </a:solidFill>
                <a:latin typeface="Helvetica Neue"/>
                <a:cs typeface="Helvetica Neue"/>
              </a:rPr>
              <a:t>of over a decade of lessons learned with previous ICBR computing </a:t>
            </a:r>
            <a:r>
              <a:rPr lang="en-US" sz="2000" dirty="0" smtClean="0">
                <a:solidFill>
                  <a:schemeClr val="bg1"/>
                </a:solidFill>
                <a:latin typeface="Helvetica Neue"/>
                <a:cs typeface="Helvetica Neue"/>
              </a:rPr>
              <a:t>efforts</a:t>
            </a:r>
          </a:p>
          <a:p>
            <a:pPr marL="342900" lvl="0" indent="-342900">
              <a:buFont typeface="Arial"/>
              <a:buChar char="•"/>
            </a:pPr>
            <a:r>
              <a:rPr lang="en-US" sz="2000" dirty="0" smtClean="0">
                <a:solidFill>
                  <a:schemeClr val="bg1"/>
                </a:solidFill>
                <a:latin typeface="Helvetica Neue"/>
                <a:cs typeface="Helvetica Neue"/>
              </a:rPr>
              <a:t>Section </a:t>
            </a:r>
            <a:r>
              <a:rPr lang="en-US" sz="2000" dirty="0">
                <a:solidFill>
                  <a:schemeClr val="bg1"/>
                </a:solidFill>
                <a:latin typeface="Helvetica Neue"/>
                <a:cs typeface="Helvetica Neue"/>
              </a:rPr>
              <a:t>within </a:t>
            </a:r>
            <a:r>
              <a:rPr lang="en-US" sz="2000" dirty="0" smtClean="0">
                <a:solidFill>
                  <a:schemeClr val="bg1"/>
                </a:solidFill>
                <a:latin typeface="Helvetica Neue"/>
                <a:cs typeface="Helvetica Neue"/>
              </a:rPr>
              <a:t>Administration</a:t>
            </a:r>
          </a:p>
          <a:p>
            <a:pPr marL="342900" lvl="0" indent="-342900">
              <a:buFont typeface="Arial"/>
              <a:buChar char="•"/>
            </a:pPr>
            <a:r>
              <a:rPr lang="en-US" sz="2000" dirty="0" smtClean="0">
                <a:solidFill>
                  <a:schemeClr val="bg1"/>
                </a:solidFill>
                <a:latin typeface="Helvetica Neue"/>
                <a:cs typeface="Helvetica Neue"/>
              </a:rPr>
              <a:t>Renewed focus </a:t>
            </a:r>
            <a:r>
              <a:rPr lang="en-US" sz="2000" dirty="0">
                <a:solidFill>
                  <a:schemeClr val="bg1"/>
                </a:solidFill>
                <a:latin typeface="Helvetica Neue"/>
                <a:cs typeface="Helvetica Neue"/>
              </a:rPr>
              <a:t>on enabling all labs, enabling users to have </a:t>
            </a:r>
            <a:r>
              <a:rPr lang="en-US" sz="2000" dirty="0" smtClean="0">
                <a:solidFill>
                  <a:schemeClr val="bg1"/>
                </a:solidFill>
                <a:latin typeface="Helvetica Neue"/>
                <a:cs typeface="Helvetica Neue"/>
              </a:rPr>
              <a:t>additional freedom </a:t>
            </a:r>
            <a:r>
              <a:rPr lang="en-US" sz="2000" dirty="0">
                <a:solidFill>
                  <a:schemeClr val="bg1"/>
                </a:solidFill>
                <a:latin typeface="Helvetica Neue"/>
                <a:cs typeface="Helvetica Neue"/>
              </a:rPr>
              <a:t>with the resources they </a:t>
            </a:r>
            <a:r>
              <a:rPr lang="en-US" sz="2000" dirty="0" smtClean="0">
                <a:solidFill>
                  <a:schemeClr val="bg1"/>
                </a:solidFill>
                <a:latin typeface="Helvetica Neue"/>
                <a:cs typeface="Helvetica Neue"/>
              </a:rPr>
              <a:t>use</a:t>
            </a:r>
            <a:endParaRPr lang="en-US" sz="2000" dirty="0">
              <a:solidFill>
                <a:schemeClr val="bg1"/>
              </a:solidFill>
              <a:latin typeface="Helvetica Neue"/>
              <a:cs typeface="Helvetica Neue"/>
            </a:endParaRPr>
          </a:p>
        </p:txBody>
      </p:sp>
      <p:sp>
        <p:nvSpPr>
          <p:cNvPr id="12" name="TextBox 11"/>
          <p:cNvSpPr txBox="1"/>
          <p:nvPr/>
        </p:nvSpPr>
        <p:spPr>
          <a:xfrm>
            <a:off x="363060" y="5695890"/>
            <a:ext cx="4037453" cy="400110"/>
          </a:xfrm>
          <a:prstGeom prst="rect">
            <a:avLst/>
          </a:prstGeom>
          <a:noFill/>
        </p:spPr>
        <p:txBody>
          <a:bodyPr wrap="none" rtlCol="0">
            <a:spAutoFit/>
          </a:bodyPr>
          <a:lstStyle/>
          <a:p>
            <a:r>
              <a:rPr lang="en-US" sz="2000" dirty="0" smtClean="0">
                <a:solidFill>
                  <a:schemeClr val="accent6"/>
                </a:solidFill>
                <a:latin typeface="Helvetica Neue"/>
                <a:cs typeface="Helvetica Neue"/>
              </a:rPr>
              <a:t>Current Infrastructure Quick Stats</a:t>
            </a:r>
          </a:p>
        </p:txBody>
      </p:sp>
      <p:graphicFrame>
        <p:nvGraphicFramePr>
          <p:cNvPr id="18" name="Diagram 17"/>
          <p:cNvGraphicFramePr/>
          <p:nvPr>
            <p:extLst>
              <p:ext uri="{D42A27DB-BD31-4B8C-83A1-F6EECF244321}">
                <p14:modId xmlns:p14="http://schemas.microsoft.com/office/powerpoint/2010/main" val="2638589672"/>
              </p:ext>
            </p:extLst>
          </p:nvPr>
        </p:nvGraphicFramePr>
        <p:xfrm>
          <a:off x="4701720" y="685800"/>
          <a:ext cx="4296707" cy="1477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descr="ci_group_phot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34753" y="1143000"/>
            <a:ext cx="4433047" cy="3276600"/>
          </a:xfrm>
          <a:prstGeom prst="rect">
            <a:avLst/>
          </a:prstGeom>
        </p:spPr>
      </p:pic>
      <p:sp>
        <p:nvSpPr>
          <p:cNvPr id="19" name="TextBox 18"/>
          <p:cNvSpPr txBox="1"/>
          <p:nvPr/>
        </p:nvSpPr>
        <p:spPr>
          <a:xfrm>
            <a:off x="4648200" y="4464784"/>
            <a:ext cx="4343400" cy="1938992"/>
          </a:xfrm>
          <a:prstGeom prst="rect">
            <a:avLst/>
          </a:prstGeom>
          <a:noFill/>
        </p:spPr>
        <p:txBody>
          <a:bodyPr wrap="square" rtlCol="0">
            <a:spAutoFit/>
          </a:bodyPr>
          <a:lstStyle/>
          <a:p>
            <a:pPr marL="285750" indent="-285750">
              <a:buFont typeface="Arial"/>
              <a:buChar char="•"/>
            </a:pPr>
            <a:r>
              <a:rPr lang="en-US" sz="2000" dirty="0" smtClean="0">
                <a:solidFill>
                  <a:schemeClr val="accent6"/>
                </a:solidFill>
                <a:latin typeface="Helvetica Neue"/>
                <a:cs typeface="Helvetica Neue"/>
              </a:rPr>
              <a:t>Computational resources are bare metal, virtual machine pools, SMP</a:t>
            </a:r>
          </a:p>
          <a:p>
            <a:pPr marL="285750" indent="-285750">
              <a:buFont typeface="Arial"/>
              <a:buChar char="•"/>
            </a:pPr>
            <a:r>
              <a:rPr lang="en-US" sz="2000" dirty="0" smtClean="0">
                <a:solidFill>
                  <a:schemeClr val="accent6"/>
                </a:solidFill>
                <a:latin typeface="Helvetica Neue"/>
                <a:cs typeface="Helvetica Neue"/>
              </a:rPr>
              <a:t>Storage resources include parallel tier, disk backup, and archival tier</a:t>
            </a:r>
          </a:p>
          <a:p>
            <a:pPr marL="285750" indent="-285750">
              <a:buFont typeface="Arial"/>
              <a:buChar char="•"/>
            </a:pPr>
            <a:r>
              <a:rPr lang="en-US" sz="2000" dirty="0" smtClean="0">
                <a:solidFill>
                  <a:schemeClr val="accent6"/>
                </a:solidFill>
                <a:latin typeface="Helvetica Neue"/>
                <a:cs typeface="Helvetica Neue"/>
              </a:rPr>
              <a:t>Network standardizing on Ethernet</a:t>
            </a:r>
            <a:endParaRPr lang="en-US" sz="2000" dirty="0">
              <a:solidFill>
                <a:schemeClr val="accent6"/>
              </a:solidFill>
              <a:latin typeface="Helvetica Neue"/>
              <a:cs typeface="Helvetica Neue"/>
            </a:endParaRPr>
          </a:p>
        </p:txBody>
      </p:sp>
    </p:spTree>
    <p:extLst>
      <p:ext uri="{BB962C8B-B14F-4D97-AF65-F5344CB8AC3E}">
        <p14:creationId xmlns:p14="http://schemas.microsoft.com/office/powerpoint/2010/main" val="134723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5262979" cy="461665"/>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Data Drivers at ICBR –</a:t>
            </a:r>
            <a:r>
              <a:rPr lang="en-US" sz="2400" b="1" dirty="0">
                <a:solidFill>
                  <a:schemeClr val="bg1"/>
                </a:solidFill>
                <a:latin typeface="Helvetica Neue Medium"/>
                <a:cs typeface="Helvetica Neue Medium"/>
              </a:rPr>
              <a:t> </a:t>
            </a:r>
            <a:r>
              <a:rPr lang="en-US" sz="2400" b="1" dirty="0" smtClean="0">
                <a:solidFill>
                  <a:schemeClr val="bg1"/>
                </a:solidFill>
                <a:latin typeface="Helvetica Neue Medium"/>
                <a:cs typeface="Helvetica Neue Medium"/>
              </a:rPr>
              <a:t>Historical		</a:t>
            </a:r>
            <a:endParaRPr lang="en-US" sz="2400" b="1" dirty="0">
              <a:solidFill>
                <a:schemeClr val="bg1"/>
              </a:solidFill>
              <a:latin typeface="Helvetica Neue Medium"/>
              <a:cs typeface="Helvetica Neue Medium"/>
            </a:endParaRPr>
          </a:p>
        </p:txBody>
      </p:sp>
      <p:pic>
        <p:nvPicPr>
          <p:cNvPr id="5" name="Picture 4" descr="va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243">
            <a:off x="7207298" y="392163"/>
            <a:ext cx="1657350" cy="22098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Picture 2" descr="sgi_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8983">
            <a:off x="6646344" y="2137829"/>
            <a:ext cx="1770656" cy="202298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18969" y="762000"/>
            <a:ext cx="6739031" cy="5324535"/>
          </a:xfrm>
          <a:prstGeom prst="rect">
            <a:avLst/>
          </a:prstGeom>
          <a:noFill/>
        </p:spPr>
        <p:txBody>
          <a:bodyPr wrap="square" rtlCol="0">
            <a:spAutoFit/>
          </a:bodyPr>
          <a:lstStyle/>
          <a:p>
            <a:r>
              <a:rPr lang="en-US" sz="2000" dirty="0" smtClean="0">
                <a:solidFill>
                  <a:schemeClr val="bg1"/>
                </a:solidFill>
                <a:latin typeface="Helvetica Neue Medium"/>
                <a:cs typeface="Helvetica Neue Medium"/>
              </a:rPr>
              <a:t>1987 – 1997</a:t>
            </a:r>
          </a:p>
          <a:p>
            <a:pPr marL="342900" indent="-342900">
              <a:buFont typeface="Arial"/>
              <a:buChar char="•"/>
            </a:pPr>
            <a:r>
              <a:rPr lang="en-US" sz="2000" dirty="0" smtClean="0">
                <a:solidFill>
                  <a:schemeClr val="bg1"/>
                </a:solidFill>
                <a:latin typeface="Helvetica Neue"/>
                <a:cs typeface="Helvetica Neue"/>
              </a:rPr>
              <a:t>Interesting note: ICBR was funded from the beginning to support computation for the center within its core laboratory model</a:t>
            </a:r>
          </a:p>
          <a:p>
            <a:pPr marL="342900" indent="-342900">
              <a:buFont typeface="Arial"/>
              <a:buChar char="•"/>
            </a:pPr>
            <a:r>
              <a:rPr lang="en-US" sz="2000" dirty="0" smtClean="0">
                <a:solidFill>
                  <a:schemeClr val="bg2"/>
                </a:solidFill>
                <a:latin typeface="Helvetica Neue"/>
                <a:cs typeface="Helvetica Neue"/>
              </a:rPr>
              <a:t>GCG </a:t>
            </a:r>
            <a:r>
              <a:rPr lang="en-US" sz="2000" dirty="0">
                <a:solidFill>
                  <a:schemeClr val="bg2"/>
                </a:solidFill>
                <a:latin typeface="Helvetica Neue"/>
                <a:cs typeface="Helvetica Neue"/>
              </a:rPr>
              <a:t>Wisconsin </a:t>
            </a:r>
            <a:r>
              <a:rPr lang="en-US" sz="2000" dirty="0" smtClean="0">
                <a:solidFill>
                  <a:schemeClr val="bg2"/>
                </a:solidFill>
                <a:latin typeface="Helvetica Neue"/>
                <a:cs typeface="Helvetica Neue"/>
              </a:rPr>
              <a:t>Package–running on a VAX</a:t>
            </a:r>
          </a:p>
          <a:p>
            <a:r>
              <a:rPr lang="en-US" sz="2000" dirty="0" smtClean="0">
                <a:solidFill>
                  <a:schemeClr val="bg1"/>
                </a:solidFill>
                <a:latin typeface="Helvetica Neue Medium"/>
                <a:cs typeface="Helvetica Neue Medium"/>
              </a:rPr>
              <a:t>1998 – 2004 </a:t>
            </a:r>
          </a:p>
          <a:p>
            <a:pPr marL="342900" indent="-342900">
              <a:buFont typeface="Arial"/>
              <a:buChar char="•"/>
            </a:pPr>
            <a:r>
              <a:rPr lang="en-US" sz="2000" dirty="0" smtClean="0">
                <a:solidFill>
                  <a:schemeClr val="bg1"/>
                </a:solidFill>
                <a:latin typeface="Helvetica Neue"/>
                <a:cs typeface="Helvetica Neue"/>
              </a:rPr>
              <a:t>High-throughput </a:t>
            </a:r>
            <a:r>
              <a:rPr lang="en-US" sz="2000" dirty="0">
                <a:solidFill>
                  <a:schemeClr val="bg1"/>
                </a:solidFill>
                <a:latin typeface="Helvetica Neue"/>
                <a:cs typeface="Helvetica Neue"/>
              </a:rPr>
              <a:t>c</a:t>
            </a:r>
            <a:r>
              <a:rPr lang="en-US" sz="2000" dirty="0" smtClean="0">
                <a:solidFill>
                  <a:schemeClr val="bg1"/>
                </a:solidFill>
                <a:latin typeface="Helvetica Neue"/>
                <a:cs typeface="Helvetica Neue"/>
              </a:rPr>
              <a:t>apillary </a:t>
            </a:r>
            <a:r>
              <a:rPr lang="en-US" sz="2000" dirty="0">
                <a:solidFill>
                  <a:schemeClr val="bg1"/>
                </a:solidFill>
                <a:latin typeface="Helvetica Neue"/>
                <a:cs typeface="Helvetica Neue"/>
              </a:rPr>
              <a:t>s</a:t>
            </a:r>
            <a:r>
              <a:rPr lang="en-US" sz="2000" dirty="0" smtClean="0">
                <a:solidFill>
                  <a:schemeClr val="bg1"/>
                </a:solidFill>
                <a:latin typeface="Helvetica Neue"/>
                <a:cs typeface="Helvetica Neue"/>
              </a:rPr>
              <a:t>equencing</a:t>
            </a:r>
          </a:p>
          <a:p>
            <a:pPr marL="800100" lvl="1" indent="-342900">
              <a:buFont typeface="Arial"/>
              <a:buChar char="•"/>
            </a:pPr>
            <a:r>
              <a:rPr lang="en-US" sz="2000" dirty="0" smtClean="0">
                <a:solidFill>
                  <a:schemeClr val="bg2"/>
                </a:solidFill>
                <a:latin typeface="Helvetica Neue"/>
                <a:cs typeface="Helvetica Neue"/>
              </a:rPr>
              <a:t>Sanger</a:t>
            </a:r>
            <a:r>
              <a:rPr lang="en-US" sz="2000" dirty="0">
                <a:solidFill>
                  <a:schemeClr val="bg2"/>
                </a:solidFill>
                <a:latin typeface="Helvetica Neue"/>
                <a:cs typeface="Helvetica Neue"/>
              </a:rPr>
              <a:t>-scale tools that fit the demands of the time</a:t>
            </a:r>
          </a:p>
          <a:p>
            <a:pPr marL="800100" lvl="1" indent="-342900">
              <a:buFont typeface="Arial"/>
              <a:buChar char="•"/>
            </a:pPr>
            <a:r>
              <a:rPr lang="en-US" sz="2000" dirty="0">
                <a:solidFill>
                  <a:schemeClr val="bg2"/>
                </a:solidFill>
                <a:latin typeface="Helvetica Neue"/>
                <a:cs typeface="Helvetica Neue"/>
              </a:rPr>
              <a:t>Convenient public </a:t>
            </a:r>
            <a:r>
              <a:rPr lang="en-US" sz="2000" dirty="0" smtClean="0">
                <a:solidFill>
                  <a:schemeClr val="bg2"/>
                </a:solidFill>
                <a:latin typeface="Helvetica Neue"/>
                <a:cs typeface="Helvetica Neue"/>
              </a:rPr>
              <a:t>interface to analysis results (LIMS, </a:t>
            </a:r>
            <a:r>
              <a:rPr lang="en-US" sz="2000" dirty="0" err="1" smtClean="0">
                <a:solidFill>
                  <a:schemeClr val="bg2"/>
                </a:solidFill>
                <a:latin typeface="Helvetica Neue"/>
                <a:cs typeface="Helvetica Neue"/>
              </a:rPr>
              <a:t>BlastQuest</a:t>
            </a:r>
            <a:r>
              <a:rPr lang="en-US" sz="2000" dirty="0" smtClean="0">
                <a:solidFill>
                  <a:schemeClr val="bg2"/>
                </a:solidFill>
                <a:latin typeface="Helvetica Neue"/>
                <a:cs typeface="Helvetica Neue"/>
              </a:rPr>
              <a:t>, etc.)</a:t>
            </a:r>
            <a:endParaRPr lang="en-US" sz="2000" dirty="0">
              <a:solidFill>
                <a:schemeClr val="bg2"/>
              </a:solidFill>
              <a:latin typeface="Helvetica Neue"/>
              <a:cs typeface="Helvetica Neue"/>
            </a:endParaRPr>
          </a:p>
          <a:p>
            <a:pPr marL="342900" indent="-342900">
              <a:buFont typeface="Arial"/>
              <a:buChar char="•"/>
            </a:pPr>
            <a:r>
              <a:rPr lang="en-US" sz="2000" dirty="0" smtClean="0">
                <a:solidFill>
                  <a:schemeClr val="bg1"/>
                </a:solidFill>
                <a:latin typeface="Helvetica Neue"/>
                <a:cs typeface="Helvetica Neue"/>
              </a:rPr>
              <a:t>Bioinformatics as a Service</a:t>
            </a:r>
          </a:p>
          <a:p>
            <a:r>
              <a:rPr lang="en-US" sz="2000" dirty="0" smtClean="0">
                <a:solidFill>
                  <a:schemeClr val="bg1"/>
                </a:solidFill>
                <a:latin typeface="Helvetica Neue Medium"/>
                <a:cs typeface="Helvetica Neue Medium"/>
              </a:rPr>
              <a:t>2005 – 2011</a:t>
            </a:r>
            <a:endParaRPr lang="en-US" sz="2000" dirty="0">
              <a:solidFill>
                <a:schemeClr val="bg1"/>
              </a:solidFill>
              <a:latin typeface="Helvetica Neue Medium"/>
              <a:cs typeface="Helvetica Neue Medium"/>
            </a:endParaRPr>
          </a:p>
          <a:p>
            <a:pPr marL="342900" indent="-342900">
              <a:buFont typeface="Arial"/>
              <a:buChar char="•"/>
            </a:pPr>
            <a:r>
              <a:rPr lang="en-US" sz="2000" dirty="0" smtClean="0">
                <a:solidFill>
                  <a:schemeClr val="bg1"/>
                </a:solidFill>
                <a:latin typeface="Helvetica Neue"/>
                <a:cs typeface="Helvetica Neue"/>
              </a:rPr>
              <a:t>Next-generation </a:t>
            </a:r>
            <a:r>
              <a:rPr lang="en-US" sz="2000" dirty="0">
                <a:solidFill>
                  <a:schemeClr val="bg1"/>
                </a:solidFill>
                <a:latin typeface="Helvetica Neue"/>
                <a:cs typeface="Helvetica Neue"/>
              </a:rPr>
              <a:t>s</a:t>
            </a:r>
            <a:r>
              <a:rPr lang="en-US" sz="2000" dirty="0" smtClean="0">
                <a:solidFill>
                  <a:schemeClr val="bg1"/>
                </a:solidFill>
                <a:latin typeface="Helvetica Neue"/>
                <a:cs typeface="Helvetica Neue"/>
              </a:rPr>
              <a:t>equencing (NGS) comes to ICBR</a:t>
            </a:r>
          </a:p>
          <a:p>
            <a:pPr marL="342900" indent="-342900">
              <a:buFont typeface="Arial"/>
              <a:buChar char="•"/>
            </a:pPr>
            <a:r>
              <a:rPr lang="en-US" sz="2000" dirty="0">
                <a:solidFill>
                  <a:schemeClr val="bg1"/>
                </a:solidFill>
                <a:latin typeface="Helvetica Neue"/>
                <a:cs typeface="Helvetica Neue"/>
              </a:rPr>
              <a:t>I</a:t>
            </a:r>
            <a:r>
              <a:rPr lang="en-US" sz="2000" dirty="0" smtClean="0">
                <a:solidFill>
                  <a:schemeClr val="bg1"/>
                </a:solidFill>
                <a:latin typeface="Helvetica Neue"/>
                <a:cs typeface="Helvetica Neue"/>
              </a:rPr>
              <a:t>nfrastructure for sequencers and for bioinformatics services increases in complexity and scale</a:t>
            </a:r>
          </a:p>
          <a:p>
            <a:pPr marL="342900" indent="-342900">
              <a:buFont typeface="Arial"/>
              <a:buChar char="•"/>
            </a:pPr>
            <a:r>
              <a:rPr lang="en-US" sz="2000" dirty="0" smtClean="0">
                <a:solidFill>
                  <a:schemeClr val="accent6"/>
                </a:solidFill>
                <a:latin typeface="Helvetica Neue"/>
                <a:cs typeface="Helvetica Neue"/>
              </a:rPr>
              <a:t>Scale of data and computation required for analysis disrupts everything, everywhere</a:t>
            </a:r>
          </a:p>
        </p:txBody>
      </p:sp>
      <p:pic>
        <p:nvPicPr>
          <p:cNvPr id="6" name="Picture 5" descr="genomics_4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8493">
            <a:off x="6817177" y="4347854"/>
            <a:ext cx="2032000" cy="15240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2673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65"/>
            <a:ext cx="5262979" cy="830997"/>
          </a:xfrm>
          <a:prstGeom prst="rect">
            <a:avLst/>
          </a:prstGeom>
          <a:noFill/>
        </p:spPr>
        <p:txBody>
          <a:bodyPr wrap="none" rtlCol="0">
            <a:spAutoFit/>
          </a:bodyPr>
          <a:lstStyle/>
          <a:p>
            <a:r>
              <a:rPr lang="en-US" sz="2400" b="1" dirty="0" smtClean="0">
                <a:solidFill>
                  <a:schemeClr val="bg1"/>
                </a:solidFill>
                <a:latin typeface="Helvetica Neue Medium"/>
                <a:cs typeface="Helvetica Neue Medium"/>
              </a:rPr>
              <a:t>Data Drivers at ICBR (cont.) – NGS		</a:t>
            </a:r>
            <a:endParaRPr lang="en-US" sz="2400" b="1" dirty="0">
              <a:solidFill>
                <a:schemeClr val="bg1"/>
              </a:solidFill>
              <a:latin typeface="Helvetica Neue Medium"/>
              <a:cs typeface="Helvetica Neue Medium"/>
            </a:endParaRPr>
          </a:p>
        </p:txBody>
      </p:sp>
      <p:pic>
        <p:nvPicPr>
          <p:cNvPr id="3" name="Picture 2" descr="dna_sequence_co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56" y="685800"/>
            <a:ext cx="4560644" cy="3962400"/>
          </a:xfrm>
          <a:prstGeom prst="rect">
            <a:avLst/>
          </a:prstGeom>
        </p:spPr>
      </p:pic>
      <p:pic>
        <p:nvPicPr>
          <p:cNvPr id="5" name="Picture 4" descr="cost_per_gen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200400"/>
            <a:ext cx="4907378" cy="3032760"/>
          </a:xfrm>
          <a:prstGeom prst="rect">
            <a:avLst/>
          </a:prstGeom>
        </p:spPr>
      </p:pic>
      <p:sp>
        <p:nvSpPr>
          <p:cNvPr id="4" name="TextBox 3"/>
          <p:cNvSpPr txBox="1"/>
          <p:nvPr/>
        </p:nvSpPr>
        <p:spPr>
          <a:xfrm>
            <a:off x="4800600" y="956608"/>
            <a:ext cx="4191000" cy="1938992"/>
          </a:xfrm>
          <a:prstGeom prst="rect">
            <a:avLst/>
          </a:prstGeom>
          <a:noFill/>
        </p:spPr>
        <p:txBody>
          <a:bodyPr wrap="square" rtlCol="0">
            <a:spAutoFit/>
          </a:bodyPr>
          <a:lstStyle/>
          <a:p>
            <a:r>
              <a:rPr lang="en-US" sz="2000" dirty="0" smtClean="0">
                <a:solidFill>
                  <a:schemeClr val="bg1"/>
                </a:solidFill>
                <a:latin typeface="Helvetica Neue"/>
                <a:cs typeface="Helvetica Neue"/>
              </a:rPr>
              <a:t>DNA </a:t>
            </a:r>
            <a:r>
              <a:rPr lang="en-US" sz="2000" dirty="0">
                <a:solidFill>
                  <a:schemeClr val="bg1"/>
                </a:solidFill>
                <a:latin typeface="Helvetica Neue"/>
                <a:cs typeface="Helvetica Neue"/>
              </a:rPr>
              <a:t>s</a:t>
            </a:r>
            <a:r>
              <a:rPr lang="en-US" sz="2000" dirty="0" smtClean="0">
                <a:solidFill>
                  <a:schemeClr val="bg1"/>
                </a:solidFill>
                <a:latin typeface="Helvetica Neue"/>
                <a:cs typeface="Helvetica Neue"/>
              </a:rPr>
              <a:t>equencing technologies change, costs drop dramatically, and core facilities large and small contend with generating new instrument data at an unprecedented scale.</a:t>
            </a:r>
          </a:p>
        </p:txBody>
      </p:sp>
      <p:sp>
        <p:nvSpPr>
          <p:cNvPr id="6" name="TextBox 5"/>
          <p:cNvSpPr txBox="1"/>
          <p:nvPr/>
        </p:nvSpPr>
        <p:spPr>
          <a:xfrm>
            <a:off x="228600" y="4876800"/>
            <a:ext cx="3962400" cy="1477328"/>
          </a:xfrm>
          <a:prstGeom prst="rect">
            <a:avLst/>
          </a:prstGeom>
          <a:noFill/>
        </p:spPr>
        <p:txBody>
          <a:bodyPr wrap="square" rtlCol="0">
            <a:spAutoFit/>
          </a:bodyPr>
          <a:lstStyle/>
          <a:p>
            <a:r>
              <a:rPr lang="en-US" dirty="0">
                <a:solidFill>
                  <a:schemeClr val="accent6"/>
                </a:solidFill>
                <a:latin typeface="Helvetica Neue"/>
                <a:cs typeface="Helvetica Neue"/>
              </a:rPr>
              <a:t>In the last decade the cost of sequencing a human sized genome </a:t>
            </a:r>
            <a:r>
              <a:rPr lang="en-US" dirty="0">
                <a:solidFill>
                  <a:schemeClr val="bg2"/>
                </a:solidFill>
                <a:latin typeface="Helvetica Neue"/>
                <a:cs typeface="Helvetica Neue"/>
              </a:rPr>
              <a:t>has fallen from </a:t>
            </a:r>
            <a:r>
              <a:rPr lang="en-US" dirty="0">
                <a:solidFill>
                  <a:schemeClr val="accent3"/>
                </a:solidFill>
                <a:latin typeface="Helvetica Neue Medium"/>
                <a:cs typeface="Helvetica Neue Medium"/>
              </a:rPr>
              <a:t>$100M </a:t>
            </a:r>
            <a:r>
              <a:rPr lang="en-US" dirty="0">
                <a:solidFill>
                  <a:schemeClr val="bg2"/>
                </a:solidFill>
                <a:latin typeface="Helvetica Neue"/>
                <a:cs typeface="Helvetica Neue"/>
              </a:rPr>
              <a:t>to </a:t>
            </a:r>
            <a:r>
              <a:rPr lang="en-US" dirty="0">
                <a:solidFill>
                  <a:srgbClr val="9CC52D"/>
                </a:solidFill>
                <a:latin typeface="Helvetica Neue Medium"/>
                <a:cs typeface="Helvetica Neue Medium"/>
              </a:rPr>
              <a:t>$10K </a:t>
            </a:r>
            <a:r>
              <a:rPr lang="en-US" dirty="0">
                <a:solidFill>
                  <a:schemeClr val="bg2"/>
                </a:solidFill>
                <a:latin typeface="Helvetica Neue"/>
                <a:cs typeface="Helvetica Neue"/>
              </a:rPr>
              <a:t>(10,000x cost reduction).</a:t>
            </a:r>
          </a:p>
          <a:p>
            <a:endParaRPr lang="en-US" dirty="0"/>
          </a:p>
        </p:txBody>
      </p:sp>
    </p:spTree>
    <p:extLst>
      <p:ext uri="{BB962C8B-B14F-4D97-AF65-F5344CB8AC3E}">
        <p14:creationId xmlns:p14="http://schemas.microsoft.com/office/powerpoint/2010/main" val="324121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003C73"/>
      </a:dk2>
      <a:lt2>
        <a:srgbClr val="EEECE1"/>
      </a:lt2>
      <a:accent1>
        <a:srgbClr val="4F81BD"/>
      </a:accent1>
      <a:accent2>
        <a:srgbClr val="DF6421"/>
      </a:accent2>
      <a:accent3>
        <a:srgbClr val="9CC52D"/>
      </a:accent3>
      <a:accent4>
        <a:srgbClr val="8064A2"/>
      </a:accent4>
      <a:accent5>
        <a:srgbClr val="EEA420"/>
      </a:accent5>
      <a:accent6>
        <a:srgbClr val="DF6D22"/>
      </a:accent6>
      <a:hlink>
        <a:srgbClr val="0000FF"/>
      </a:hlink>
      <a:folHlink>
        <a:srgbClr val="800080"/>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4C59757675ECC5468201D1CD0CFFA29B" ma:contentTypeVersion="0" ma:contentTypeDescription="Create a new document." ma:contentTypeScope="" ma:versionID="562d7565e404fd474bb0ac817fffb4ac">
  <xsd:schema xmlns:xsd="http://www.w3.org/2001/XMLSchema" xmlns:xs="http://www.w3.org/2001/XMLSchema" xmlns:p="http://schemas.microsoft.com/office/2006/metadata/properties" xmlns:ns2="72cd9c9f-a7a0-4184-91d2-428f0ee686b1" targetNamespace="http://schemas.microsoft.com/office/2006/metadata/properties" ma:root="true" ma:fieldsID="0e25eefa75399e5086de65fcc6bb417a" ns2:_="">
    <xsd:import namespace="72cd9c9f-a7a0-4184-91d2-428f0ee686b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d9c9f-a7a0-4184-91d2-428f0ee686b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2cd9c9f-a7a0-4184-91d2-428f0ee686b1">T5RF2CNPYQVQ-9-586</_dlc_DocId>
    <_dlc_DocIdUrl xmlns="72cd9c9f-a7a0-4184-91d2-428f0ee686b1">
      <Url>https://connect.ufl.edu/icbr/internal/_layouts/DocIdRedir.aspx?ID=T5RF2CNPYQVQ-9-586</Url>
      <Description>T5RF2CNPYQVQ-9-586</Description>
    </_dlc_DocIdUrl>
  </documentManagement>
</p:properties>
</file>

<file path=customXml/itemProps1.xml><?xml version="1.0" encoding="utf-8"?>
<ds:datastoreItem xmlns:ds="http://schemas.openxmlformats.org/officeDocument/2006/customXml" ds:itemID="{BF59E3BD-5E7B-461A-8B1E-3143A482C988}">
  <ds:schemaRefs>
    <ds:schemaRef ds:uri="http://schemas.microsoft.com/sharepoint/v3/contenttype/forms"/>
  </ds:schemaRefs>
</ds:datastoreItem>
</file>

<file path=customXml/itemProps2.xml><?xml version="1.0" encoding="utf-8"?>
<ds:datastoreItem xmlns:ds="http://schemas.openxmlformats.org/officeDocument/2006/customXml" ds:itemID="{B0747281-9803-49FA-82E9-8C8F5872EBDE}">
  <ds:schemaRefs>
    <ds:schemaRef ds:uri="http://schemas.microsoft.com/sharepoint/events"/>
  </ds:schemaRefs>
</ds:datastoreItem>
</file>

<file path=customXml/itemProps3.xml><?xml version="1.0" encoding="utf-8"?>
<ds:datastoreItem xmlns:ds="http://schemas.openxmlformats.org/officeDocument/2006/customXml" ds:itemID="{77A07DA0-5146-4A2C-AA3F-93D864C404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d9c9f-a7a0-4184-91d2-428f0ee68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42EE037-6CAE-400E-AD82-07E1B4B06981}">
  <ds:schemaRefs>
    <ds:schemaRef ds:uri="http://purl.org/dc/dcmitype/"/>
    <ds:schemaRef ds:uri="http://schemas.microsoft.com/office/2006/documentManagement/types"/>
    <ds:schemaRef ds:uri="http://schemas.microsoft.com/office/infopath/2007/PartnerControls"/>
    <ds:schemaRef ds:uri="72cd9c9f-a7a0-4184-91d2-428f0ee686b1"/>
    <ds:schemaRef ds:uri="http://schemas.openxmlformats.org/package/2006/metadata/core-propertie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2383</TotalTime>
  <Words>1178</Words>
  <Application>Microsoft Office PowerPoint</Application>
  <PresentationFormat>On-screen Show (4:3)</PresentationFormat>
  <Paragraphs>154</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Data Overview at ICBR  We have Σ O(           )    Aaron Gardner (agardner@ufl.edu)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Sharon Eyman</dc:creator>
  <cp:lastModifiedBy>Laurie N. Taylor</cp:lastModifiedBy>
  <cp:revision>85</cp:revision>
  <cp:lastPrinted>2013-05-09T21:58:41Z</cp:lastPrinted>
  <dcterms:created xsi:type="dcterms:W3CDTF">2013-05-14T14:24:02Z</dcterms:created>
  <dcterms:modified xsi:type="dcterms:W3CDTF">2013-10-08T12:24:07Z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0x0101004C59757675ECC5468201D1CD0CFFA29B</vt:lpwstr>
  </property>
  <property fmtid="{D5CDD505-2E9C-101B-9397-08002B2CF9AE}" pid="3" name="_dlc_DocIdItemGuid">
    <vt:lpwstr>92a61793-5567-4ce4-8794-61ee9ff9e399</vt:lpwstr>
  </property>
</Properties>
</file>