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CA7F7-3D35-44BA-8176-68C06BF2D35C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41771-4725-47F2-8B1B-919720B92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59BA-031E-4205-9F8C-75EE59E13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559BA-031E-4205-9F8C-75EE59E13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9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7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44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104899"/>
            <a:ext cx="914400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50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58F3-23F4-4AD7-8652-5B40FD9ECF73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4FC30-C16F-4C8E-9173-431F3658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uflib.ufl.edu/staffdir/SubjectSpecialist.aspx" TargetMode="External"/><Relationship Id="rId2" Type="http://schemas.openxmlformats.org/officeDocument/2006/relationships/hyperlink" Target="mailto:datamangmt-l@lists.uf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>
            <a:noAutofit/>
          </a:bodyPr>
          <a:lstStyle/>
          <a:p>
            <a:r>
              <a:rPr lang="en-US" sz="3900" dirty="0"/>
              <a:t>Why do </a:t>
            </a:r>
            <a:r>
              <a:rPr lang="en-US" sz="3900" dirty="0" smtClean="0"/>
              <a:t>researchers </a:t>
            </a:r>
            <a:r>
              <a:rPr lang="en-US" sz="3900" dirty="0"/>
              <a:t>need a </a:t>
            </a:r>
            <a:r>
              <a:rPr lang="en-US" sz="3900" dirty="0" smtClean="0"/>
              <a:t/>
            </a:r>
            <a:br>
              <a:rPr lang="en-US" sz="3900" dirty="0" smtClean="0"/>
            </a:br>
            <a:r>
              <a:rPr lang="en-US" sz="3900" dirty="0" smtClean="0"/>
              <a:t>Data Management Plan (DMP)?</a:t>
            </a:r>
            <a:endParaRPr lang="en-US" sz="39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all the same reasons you should </a:t>
            </a:r>
            <a:r>
              <a:rPr lang="en-US" dirty="0" smtClean="0"/>
              <a:t>take care of your data…</a:t>
            </a:r>
            <a:endParaRPr lang="en-US" dirty="0"/>
          </a:p>
          <a:p>
            <a:r>
              <a:rPr lang="en-US" dirty="0"/>
              <a:t>To ensure that </a:t>
            </a:r>
            <a:r>
              <a:rPr lang="en-US" dirty="0" smtClean="0"/>
              <a:t>valuable </a:t>
            </a:r>
            <a:r>
              <a:rPr lang="en-US" dirty="0"/>
              <a:t>data resources will be accessible in the future to members of </a:t>
            </a:r>
            <a:r>
              <a:rPr lang="en-US" dirty="0" smtClean="0"/>
              <a:t>the research team </a:t>
            </a:r>
            <a:r>
              <a:rPr lang="en-US" dirty="0"/>
              <a:t>and the broader </a:t>
            </a:r>
            <a:r>
              <a:rPr lang="en-US" dirty="0" smtClean="0"/>
              <a:t>community</a:t>
            </a:r>
            <a:r>
              <a:rPr lang="en-US" dirty="0"/>
              <a:t>.</a:t>
            </a:r>
          </a:p>
          <a:p>
            <a:r>
              <a:rPr lang="en-US" dirty="0"/>
              <a:t>To make </a:t>
            </a:r>
            <a:r>
              <a:rPr lang="en-US" dirty="0" smtClean="0"/>
              <a:t>life </a:t>
            </a:r>
            <a:r>
              <a:rPr lang="en-US" dirty="0"/>
              <a:t>easier – by planning ahead and documenting </a:t>
            </a:r>
            <a:r>
              <a:rPr lang="en-US" dirty="0" smtClean="0"/>
              <a:t>data </a:t>
            </a:r>
            <a:r>
              <a:rPr lang="en-US" dirty="0"/>
              <a:t>throughout its life cycle, </a:t>
            </a:r>
            <a:r>
              <a:rPr lang="en-US" dirty="0" smtClean="0"/>
              <a:t>researchers </a:t>
            </a:r>
            <a:r>
              <a:rPr lang="en-US" dirty="0"/>
              <a:t>can save time and focus on </a:t>
            </a:r>
            <a:r>
              <a:rPr lang="en-US" dirty="0" smtClean="0"/>
              <a:t>research</a:t>
            </a:r>
            <a:r>
              <a:rPr lang="en-US" dirty="0"/>
              <a:t>.</a:t>
            </a:r>
          </a:p>
          <a:p>
            <a:r>
              <a:rPr lang="en-US" dirty="0"/>
              <a:t>To increase the visibility of </a:t>
            </a:r>
            <a:r>
              <a:rPr lang="en-US" dirty="0" smtClean="0"/>
              <a:t>research</a:t>
            </a:r>
            <a:r>
              <a:rPr lang="en-US" dirty="0"/>
              <a:t>.</a:t>
            </a:r>
          </a:p>
          <a:p>
            <a:r>
              <a:rPr lang="en-US" dirty="0"/>
              <a:t>To satisfy funders’ requirements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Librarians can help you think through data management issues and review your plans</a:t>
            </a:r>
          </a:p>
          <a:p>
            <a:r>
              <a:rPr lang="en-US" dirty="0" smtClean="0"/>
              <a:t>Contact the Data Management Task Force (</a:t>
            </a:r>
            <a:r>
              <a:rPr lang="en-US" dirty="0" smtClean="0">
                <a:hlinkClick r:id="rId2"/>
              </a:rPr>
              <a:t>datamangmt-l@lists.ufl.edu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 your Subject Specialist: </a:t>
            </a:r>
            <a:r>
              <a:rPr lang="en-US" sz="2800" dirty="0" smtClean="0">
                <a:hlinkClick r:id="rId3"/>
              </a:rPr>
              <a:t>http://apps.uflib.ufl.edu/staffdir/SubjectSpecialist.aspx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5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DMP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Project description</a:t>
            </a:r>
          </a:p>
          <a:p>
            <a:r>
              <a:rPr lang="en-US" dirty="0"/>
              <a:t>Data collection: </a:t>
            </a:r>
          </a:p>
          <a:p>
            <a:pPr lvl="1"/>
            <a:r>
              <a:rPr lang="en-US" dirty="0"/>
              <a:t>Types of data</a:t>
            </a:r>
          </a:p>
          <a:p>
            <a:pPr lvl="1"/>
            <a:r>
              <a:rPr lang="en-US" dirty="0"/>
              <a:t>Data and metadata standards to be used</a:t>
            </a:r>
          </a:p>
          <a:p>
            <a:r>
              <a:rPr lang="en-US" dirty="0"/>
              <a:t>Legal and ethical issues:</a:t>
            </a:r>
          </a:p>
          <a:p>
            <a:pPr lvl="1"/>
            <a:r>
              <a:rPr lang="en-US" dirty="0"/>
              <a:t>Privacy and confidentiality </a:t>
            </a:r>
          </a:p>
          <a:p>
            <a:pPr lvl="1"/>
            <a:r>
              <a:rPr lang="en-US" dirty="0"/>
              <a:t>Intellectual property rights</a:t>
            </a:r>
          </a:p>
          <a:p>
            <a:r>
              <a:rPr lang="en-US" dirty="0"/>
              <a:t>Policies for data sharing and re-use</a:t>
            </a:r>
          </a:p>
          <a:p>
            <a:r>
              <a:rPr lang="en-US" dirty="0"/>
              <a:t>Data preservation (long-term)</a:t>
            </a:r>
          </a:p>
          <a:p>
            <a:r>
              <a:rPr lang="en-US" dirty="0"/>
              <a:t>Who is responsible for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9403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3" y="550069"/>
            <a:ext cx="8809795" cy="57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7" y="185738"/>
            <a:ext cx="6390286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7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92" y="596933"/>
            <a:ext cx="6981616" cy="56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" y="428625"/>
            <a:ext cx="9123782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2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" y="392906"/>
            <a:ext cx="9056981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9" y="933450"/>
            <a:ext cx="8815802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2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9" y="128588"/>
            <a:ext cx="8921283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1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155</Words>
  <Application>Microsoft Office PowerPoint</Application>
  <PresentationFormat>On-screen Show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Why do researchers need a  Data Management Plan (DMP)?</vt:lpstr>
      <vt:lpstr>Components of a DMP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Contact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researchers need a Data Management Plan (DMP)?</dc:title>
  <dc:creator>Norton,Hannah F</dc:creator>
  <cp:lastModifiedBy>Norton,Hannah F</cp:lastModifiedBy>
  <cp:revision>6</cp:revision>
  <dcterms:created xsi:type="dcterms:W3CDTF">2013-10-02T20:39:23Z</dcterms:created>
  <dcterms:modified xsi:type="dcterms:W3CDTF">2013-10-02T21:14:12Z</dcterms:modified>
</cp:coreProperties>
</file>