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758" y="4538663"/>
            <a:ext cx="9293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Statistical Data Analysis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315616" y="5554326"/>
            <a:ext cx="284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Applications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8" y="425223"/>
            <a:ext cx="7762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783771"/>
            <a:ext cx="8864081" cy="47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0" y="1008279"/>
            <a:ext cx="8423367" cy="5047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416" y="177282"/>
            <a:ext cx="319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http://info.apps.ufl.edu/</a:t>
            </a:r>
          </a:p>
        </p:txBody>
      </p:sp>
    </p:spTree>
    <p:extLst>
      <p:ext uri="{BB962C8B-B14F-4D97-AF65-F5344CB8AC3E}">
        <p14:creationId xmlns:p14="http://schemas.microsoft.com/office/powerpoint/2010/main" val="2661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2" y="454137"/>
            <a:ext cx="8771358" cy="793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63" y="1229746"/>
            <a:ext cx="6305550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63" y="3579846"/>
            <a:ext cx="6286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9632"/>
            <a:ext cx="10459616" cy="4604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134" y="401217"/>
            <a:ext cx="782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http://helpdesk.ufl.edu/software-services/spss/</a:t>
            </a:r>
          </a:p>
        </p:txBody>
      </p:sp>
    </p:spTree>
    <p:extLst>
      <p:ext uri="{BB962C8B-B14F-4D97-AF65-F5344CB8AC3E}">
        <p14:creationId xmlns:p14="http://schemas.microsoft.com/office/powerpoint/2010/main" val="34164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951043"/>
            <a:ext cx="8817428" cy="5197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110" y="307910"/>
            <a:ext cx="88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http://www.hpc.ufl.edu/resources/software/applications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79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1" y="727789"/>
            <a:ext cx="8929395" cy="48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19" y="569168"/>
            <a:ext cx="7250663" cy="53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318" y="1194317"/>
            <a:ext cx="9685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David </a:t>
            </a:r>
            <a:r>
              <a:rPr lang="en-US" sz="4400" dirty="0" err="1" smtClean="0"/>
              <a:t>Schwieder</a:t>
            </a:r>
            <a:r>
              <a:rPr lang="en-US" sz="4400" dirty="0" smtClean="0"/>
              <a:t>   UF Libraries Humanities and Social Sciences Data Coordinator               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 smtClean="0"/>
              <a:t>dschwieder@uflib.ufl.edu                                   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92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521</TotalTime>
  <Words>27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Data Analysis</dc:title>
  <dc:creator>User1-STD</dc:creator>
  <cp:lastModifiedBy>User1-STD</cp:lastModifiedBy>
  <cp:revision>18</cp:revision>
  <dcterms:created xsi:type="dcterms:W3CDTF">2013-10-03T05:40:49Z</dcterms:created>
  <dcterms:modified xsi:type="dcterms:W3CDTF">2013-10-03T14:32:23Z</dcterms:modified>
</cp:coreProperties>
</file>