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72C3BD-F2BE-4494-A536-FC17D5C7EF5E}">
          <p14:sldIdLst>
            <p14:sldId id="268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4A2"/>
    <a:srgbClr val="482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5" d="100"/>
          <a:sy n="105" d="100"/>
        </p:scale>
        <p:origin x="-1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8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7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1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9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1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8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9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5B35-BDC2-4808-B621-4BA87889692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C65B-E0F2-49EA-9CC1-337D848AA00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RL-logo-acronym-and-name-horizontal.t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248400"/>
            <a:ext cx="1524000" cy="504822"/>
          </a:xfrm>
          <a:prstGeom prst="rect">
            <a:avLst/>
          </a:prstGeom>
        </p:spPr>
      </p:pic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152400" y="6477000"/>
            <a:ext cx="2819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rgbClr val="000000"/>
                </a:solidFill>
                <a:latin typeface="Palatino"/>
                <a:ea typeface="+mn-ea"/>
                <a:cs typeface="Palatin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ARL Membership Meeting May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264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2045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alatino"/>
                <a:cs typeface="Palatino"/>
              </a:rPr>
              <a:t>Position Description Bank Demonstration</a:t>
            </a:r>
            <a:endParaRPr lang="en-US" sz="4400" dirty="0">
              <a:latin typeface="Palatino"/>
              <a:cs typeface="Palati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3399" y="4114800"/>
            <a:ext cx="71962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Tiffany Allen, Director of Library Human Resources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University of North Carolina at Chapel Hill</a:t>
            </a:r>
          </a:p>
          <a:p>
            <a:endParaRPr lang="en-US" dirty="0" smtClean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Judy Ruttenberg, Program Director, Transforming Research Libraries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Association of Research Libraries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936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28600"/>
            <a:ext cx="5791200" cy="65532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381000" y="304800"/>
            <a:ext cx="2819400" cy="624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Enter an effective date on the final page, and any other comments you would like to add, and Click Submit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23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6096000" cy="62484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6324600" y="457200"/>
            <a:ext cx="2667000" cy="624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This is the record generated by the information you submitted.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At our first pass, we were able to upload 18 positions in about 30 minutes.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08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1"/>
            <a:ext cx="4953000" cy="5867399"/>
          </a:xfrm>
          <a:prstGeom prst="rect">
            <a:avLst/>
          </a:prstGeom>
        </p:spPr>
      </p:pic>
      <p:sp>
        <p:nvSpPr>
          <p:cNvPr id="12" name="Text Placeholder 4"/>
          <p:cNvSpPr txBox="1">
            <a:spLocks/>
          </p:cNvSpPr>
          <p:nvPr/>
        </p:nvSpPr>
        <p:spPr>
          <a:xfrm>
            <a:off x="381000" y="304800"/>
            <a:ext cx="2819400" cy="6248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There are also a lot of HELP features built into the system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HOME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 will take you to the home screen</a:t>
            </a:r>
          </a:p>
          <a:p>
            <a:pPr marL="0" indent="0" algn="r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ABOUT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 provides a link to the User Guide (with screen shots)</a:t>
            </a:r>
          </a:p>
          <a:p>
            <a:pPr marL="0" indent="0" algn="r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 algn="r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The </a:t>
            </a: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QUESTION MARK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will provide additional information or definition</a:t>
            </a:r>
          </a:p>
          <a:p>
            <a:pPr marL="0" indent="0" algn="r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PROVIDE FEEDBACK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allows the user to send questions or suggestions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5400000" flipH="1" flipV="1">
            <a:off x="2476500" y="762000"/>
            <a:ext cx="1257300" cy="95250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3047997" y="3276602"/>
            <a:ext cx="990603" cy="685801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3200400" y="5410200"/>
            <a:ext cx="2781300" cy="762000"/>
          </a:xfrm>
          <a:prstGeom prst="bentConnector4">
            <a:avLst>
              <a:gd name="adj1" fmla="val 5479"/>
              <a:gd name="adj2" fmla="val 150635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 flipH="1" flipV="1">
            <a:off x="2314575" y="1495425"/>
            <a:ext cx="2514600" cy="74295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3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What’s Next?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ARL PD Bank Working Group—work is underway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Looking at system functionality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Exploring policy questions including possible expansion to non-ARL libraries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For Directors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Make sure you have identified a contact lead for your organization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ncourage your lead to register and contribute to the system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46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"/>
            <a:ext cx="6705600" cy="4876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334000"/>
            <a:ext cx="8305800" cy="1295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After completing an initial training webinar with UF staff, </a:t>
            </a:r>
            <a:r>
              <a:rPr lang="en-US" sz="2000" dirty="0">
                <a:solidFill>
                  <a:srgbClr val="000000"/>
                </a:solidFill>
              </a:rPr>
              <a:t>the contact lead receives authorization and can authorize access for other users at their </a:t>
            </a:r>
            <a:r>
              <a:rPr lang="en-US" sz="2000" dirty="0" smtClean="0">
                <a:solidFill>
                  <a:srgbClr val="000000"/>
                </a:solidFill>
              </a:rPr>
              <a:t>institution.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6781800" cy="49530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28600" y="304800"/>
            <a:ext cx="85344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After logging on, you come to the initial screen that offers four options: Basic Search; Advanced Search; Add a New Position; and My Positions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228600" y="2133600"/>
            <a:ext cx="1828800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Basic Search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searches a string of text in any field or a specific field, within your own institution or within all institutions.</a:t>
            </a:r>
          </a:p>
        </p:txBody>
      </p:sp>
    </p:spTree>
    <p:extLst>
      <p:ext uri="{BB962C8B-B14F-4D97-AF65-F5344CB8AC3E}">
        <p14:creationId xmlns:p14="http://schemas.microsoft.com/office/powerpoint/2010/main" val="3283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"/>
            <a:ext cx="5562600" cy="64770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304800" y="0"/>
            <a:ext cx="3124200" cy="6019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The </a:t>
            </a: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Advanced Search 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option allows you to tailor your search needs to multiple specific fields and parameters, including title, type of position, geographic location… 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And although we don’t yet allow non-ARL members to participate, the system has been configured to allow that as a search term for future development.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786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4800"/>
            <a:ext cx="5715000" cy="64770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381000" y="381000"/>
            <a:ext cx="2819400" cy="6172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The third tab on the initial page takes you directly to </a:t>
            </a:r>
            <a:r>
              <a:rPr lang="en-US" sz="2000" b="1" dirty="0" smtClean="0">
                <a:solidFill>
                  <a:srgbClr val="000000"/>
                </a:solidFill>
                <a:latin typeface="Palatino"/>
                <a:cs typeface="Palatino"/>
              </a:rPr>
              <a:t>Add a New Position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6285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010400" cy="50292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286000" y="5410200"/>
            <a:ext cx="66294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And the fourth tab allows you to see all the positions you have entered for your own institution.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707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400"/>
            <a:ext cx="5715000" cy="66294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381000" y="304800"/>
            <a:ext cx="2819400" cy="624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This is how easy it is to add a new position: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Complete the first page by entering 7 basic metadata fields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Click submit</a:t>
            </a: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0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28600"/>
            <a:ext cx="5257800" cy="59436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381000" y="304800"/>
            <a:ext cx="2819400" cy="624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On page two, upload your document(s) and click Submit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You can include: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Position </a:t>
            </a:r>
            <a:r>
              <a:rPr lang="en-US" sz="2000" dirty="0">
                <a:solidFill>
                  <a:srgbClr val="000000"/>
                </a:solidFill>
                <a:latin typeface="Palatino"/>
                <a:cs typeface="Palatino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escription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Vacancy Announcement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Palatino"/>
                <a:cs typeface="Palatino"/>
              </a:rPr>
              <a:t>Or both</a:t>
            </a:r>
          </a:p>
        </p:txBody>
      </p:sp>
    </p:spTree>
    <p:extLst>
      <p:ext uri="{BB962C8B-B14F-4D97-AF65-F5344CB8AC3E}">
        <p14:creationId xmlns:p14="http://schemas.microsoft.com/office/powerpoint/2010/main" val="35106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374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Next?</vt:lpstr>
    </vt:vector>
  </TitlesOfParts>
  <Company>University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Allen</dc:creator>
  <cp:lastModifiedBy>Windows User</cp:lastModifiedBy>
  <cp:revision>26</cp:revision>
  <dcterms:created xsi:type="dcterms:W3CDTF">2013-04-29T15:41:32Z</dcterms:created>
  <dcterms:modified xsi:type="dcterms:W3CDTF">2013-05-03T15:00:08Z</dcterms:modified>
</cp:coreProperties>
</file>