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258" r:id="rId3"/>
    <p:sldId id="259" r:id="rId4"/>
    <p:sldId id="262" r:id="rId5"/>
    <p:sldId id="263" r:id="rId6"/>
    <p:sldId id="305" r:id="rId7"/>
    <p:sldId id="265" r:id="rId8"/>
    <p:sldId id="266" r:id="rId9"/>
    <p:sldId id="267" r:id="rId10"/>
    <p:sldId id="268" r:id="rId11"/>
    <p:sldId id="269" r:id="rId12"/>
    <p:sldId id="270" r:id="rId13"/>
    <p:sldId id="306" r:id="rId14"/>
    <p:sldId id="307" r:id="rId15"/>
    <p:sldId id="298" r:id="rId16"/>
    <p:sldId id="302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9" r:id="rId29"/>
    <p:sldId id="303" r:id="rId30"/>
    <p:sldId id="287" r:id="rId31"/>
    <p:sldId id="288" r:id="rId32"/>
    <p:sldId id="289" r:id="rId33"/>
    <p:sldId id="290" r:id="rId34"/>
    <p:sldId id="291" r:id="rId35"/>
    <p:sldId id="292" r:id="rId36"/>
    <p:sldId id="308" r:id="rId37"/>
    <p:sldId id="309" r:id="rId38"/>
    <p:sldId id="310" r:id="rId39"/>
    <p:sldId id="312" r:id="rId4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629" autoAdjust="0"/>
  </p:normalViewPr>
  <p:slideViewPr>
    <p:cSldViewPr>
      <p:cViewPr varScale="1">
        <p:scale>
          <a:sx n="97" d="100"/>
          <a:sy n="97" d="100"/>
        </p:scale>
        <p:origin x="-114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6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9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8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3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2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4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0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55F9-9C22-4BE4-9D7B-24C909D94FDA}" type="datetimeFigureOut">
              <a:rPr lang="en-US" smtClean="0"/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D275-AE8C-465B-ACD3-C2C9B78C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9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Internship Slideshow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sz="3100" dirty="0" smtClean="0">
                <a:solidFill>
                  <a:schemeClr val="accent6"/>
                </a:solidFill>
              </a:rPr>
              <a:t>The Latin American Collection at Smathers Libraries</a:t>
            </a:r>
            <a:endParaRPr lang="en-US" sz="3100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334000"/>
            <a:ext cx="6400800" cy="1219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Michelle McClure Elneil</a:t>
            </a:r>
          </a:p>
          <a:p>
            <a:r>
              <a:rPr lang="en-US" sz="2000" dirty="0" smtClean="0"/>
              <a:t>Florida State University</a:t>
            </a:r>
          </a:p>
          <a:p>
            <a:r>
              <a:rPr lang="en-US" sz="2000" dirty="0" smtClean="0"/>
              <a:t>LIS5945 Dr. Christie Koontz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29908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9"/>
    </mc:Choice>
    <mc:Fallback xmlns="">
      <p:transition spd="slow" advTm="23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_ArtworkInStack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"/>
    </mc:Choice>
    <mc:Fallback xmlns="">
      <p:transition spd="slow" advTm="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_ArtworkStack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"/>
    </mc:Choice>
    <mc:Fallback xmlns="">
      <p:transition spd="slow" advTm="1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_BoliviaFlag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6"/>
    </mc:Choice>
    <mc:Fallback xmlns="">
      <p:transition spd="slow" advTm="3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_BustOcatvio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1"/>
    </mc:Choice>
    <mc:Fallback xmlns="">
      <p:transition spd="slow" advTm="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_BustAlfaro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2"/>
    </mc:Choice>
    <mc:Fallback xmlns="">
      <p:transition spd="slow" advTm="1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"/>
    </mc:Choice>
    <mc:Fallback xmlns="">
      <p:transition spd="slow" advTm="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_Periodical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0"/>
    </mc:Choice>
    <mc:Fallback xmlns="">
      <p:transition spd="slow" advTm="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_Periodicals_Hondura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_PeriodicalsInAlcov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4"/>
    </mc:Choice>
    <mc:Fallback xmlns="">
      <p:transition spd="slow" advTm="7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_Periodical_Alcove_Artwork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"/>
    </mc:Choice>
    <mc:Fallback xmlns="">
      <p:transition spd="slow" advTm="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_OutsideSmathersLibrary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3"/>
    </mc:Choice>
    <mc:Fallback xmlns="">
      <p:transition spd="slow" advTm="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MicrofilmMachin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9"/>
    </mc:Choice>
    <mc:Fallback xmlns="">
      <p:transition spd="slow" advTm="4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_NewerMicrofichePC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"/>
    </mc:Choice>
    <mc:Fallback xmlns="">
      <p:transition spd="slow" advTm="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_MicrofilmCabinet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0"/>
    </mc:Choice>
    <mc:Fallback xmlns="">
      <p:transition spd="slow" advTm="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_Microfilm_DiarioDeLaMarina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3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0"/>
    </mc:Choice>
    <mc:Fallback xmlns="">
      <p:transition spd="slow" advTm="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_MainSpace_StudentCarrel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"/>
    </mc:Choice>
    <mc:Fallback xmlns="">
      <p:transition spd="slow" advTm="4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_StudentPrivateDesk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"/>
    </mc:Choice>
    <mc:Fallback xmlns="">
      <p:transition spd="slow" advTm="2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_AnotherReference_YTV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3"/>
    </mc:Choice>
    <mc:Fallback xmlns="">
      <p:transition spd="slow" advTm="2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_VideoRoom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8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9"/>
    </mc:Choice>
    <mc:Fallback xmlns="">
      <p:transition spd="slow" advTm="6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5"/>
    </mc:Choice>
    <mc:Fallback xmlns="">
      <p:transition spd="slow" advTm="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_StacksEntranc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"/>
    </mc:Choice>
    <mc:Fallback xmlns="">
      <p:transition spd="slow" advTm="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"/>
    </mc:Choice>
    <mc:Fallback xmlns="">
      <p:transition spd="slow" advTm="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_StacksFirstFloor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3"/>
    </mc:Choice>
    <mc:Fallback xmlns="">
      <p:transition spd="slow" advTm="1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_StacksStair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"/>
    </mc:Choice>
    <mc:Fallback xmlns="">
      <p:transition spd="slow" advTm="4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_StacksElectronic_M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4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5"/>
    </mc:Choice>
    <mc:Fallback xmlns="">
      <p:transition spd="slow" advTm="1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_HistorGeographiaBrazil_LongestRun_Sinc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4"/>
    </mc:Choice>
    <mc:Fallback xmlns="">
      <p:transition spd="slow" advTm="1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_HistorEGeographiaBrazil_BeautifulOldBind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"/>
    </mc:Choice>
    <mc:Fallback xmlns="">
      <p:transition spd="slow" advTm="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b_HistoricoEGeographiaBrazil_InsideCover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"/>
    </mc:Choice>
    <mc:Fallback xmlns="">
      <p:transition spd="slow" advTm="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_CircDeskFinal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2"/>
    </mc:Choice>
    <mc:Fallback xmlns="">
      <p:transition spd="slow" advTm="1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"/>
    </mc:Choice>
    <mc:Fallback xmlns="">
      <p:transition spd="slow" advTm="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_GreatCollecitonOfBook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7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"/>
    </mc:Choice>
    <mc:Fallback xmlns="">
      <p:transition spd="slow" advTm="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_ClosingPoster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3"/>
    </mc:Choice>
    <mc:Fallback xmlns="">
      <p:transition spd="slow" advTm="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_Cover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3"/>
    </mc:Choice>
    <mc:Fallback xmlns="">
      <p:transition spd="slow" advTm="4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FirstView_RichardM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7"/>
    </mc:Choice>
    <mc:Fallback xmlns="">
      <p:transition spd="slow" advTm="1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_Posters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3"/>
    </mc:Choice>
    <mc:Fallback xmlns="">
      <p:transition spd="slow" advTm="1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_ReferenceRun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5"/>
    </mc:Choice>
    <mc:Fallback xmlns="">
      <p:transition spd="slow" advTm="7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_Reference_Creol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5"/>
    </mc:Choice>
    <mc:Fallback xmlns="">
      <p:transition spd="slow" advTm="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_Reference_Creole_ProfValdamon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3"/>
            <a:ext cx="9144000" cy="513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2"/>
    </mc:Choice>
    <mc:Fallback xmlns="">
      <p:transition spd="slow" advTm="9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</Words>
  <Application>Microsoft Office PowerPoint</Application>
  <PresentationFormat>On-screen Show (4:3)</PresentationFormat>
  <Paragraphs>4</Paragraphs>
  <Slides>39</Slides>
  <Notes>0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Internship Slideshow The Latin American Collection at Smathers Libraries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Michelle</dc:creator>
  <cp:lastModifiedBy>Windows User</cp:lastModifiedBy>
  <cp:revision>19</cp:revision>
  <dcterms:created xsi:type="dcterms:W3CDTF">2012-07-29T04:06:55Z</dcterms:created>
  <dcterms:modified xsi:type="dcterms:W3CDTF">2012-08-01T13:31:46Z</dcterms:modified>
</cp:coreProperties>
</file>