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9012" autoAdjust="0"/>
  </p:normalViewPr>
  <p:slideViewPr>
    <p:cSldViewPr>
      <p:cViewPr>
        <p:scale>
          <a:sx n="77" d="100"/>
          <a:sy n="77" d="100"/>
        </p:scale>
        <p:origin x="-146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084748D-CFF3-4879-BB2C-4BF6FD1E9BFB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464B9F1-A4F4-41D4-A6CB-6EF3A286B7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B9F1-A4F4-41D4-A6CB-6EF3A286B7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347C1-D607-4060-9FF7-6A34A3B1193C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B64D-E270-40EB-AA86-14A23D749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ufdc.ufl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UFDC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Using the Collections</a:t>
            </a:r>
          </a:p>
          <a:p>
            <a:endParaRPr lang="en-US" dirty="0" smtClean="0"/>
          </a:p>
          <a:p>
            <a:r>
              <a:rPr lang="en-US" dirty="0" smtClean="0"/>
              <a:t>Endless possibilities:</a:t>
            </a:r>
          </a:p>
          <a:p>
            <a:r>
              <a:rPr lang="en-US" sz="1600" b="1" dirty="0" smtClean="0"/>
              <a:t>∙ </a:t>
            </a:r>
            <a:r>
              <a:rPr lang="en-US" dirty="0" smtClean="0"/>
              <a:t> Unique sources</a:t>
            </a:r>
          </a:p>
          <a:p>
            <a:r>
              <a:rPr lang="en-US" b="1" dirty="0" smtClean="0"/>
              <a:t>∙</a:t>
            </a:r>
            <a:r>
              <a:rPr lang="en-US" dirty="0" smtClean="0"/>
              <a:t>  Primary sources</a:t>
            </a:r>
          </a:p>
          <a:p>
            <a:r>
              <a:rPr lang="en-US" b="1" dirty="0" smtClean="0"/>
              <a:t>∙   </a:t>
            </a:r>
            <a:r>
              <a:rPr lang="en-US" dirty="0" smtClean="0"/>
              <a:t>Add visual interest to </a:t>
            </a:r>
          </a:p>
          <a:p>
            <a:r>
              <a:rPr lang="en-US" dirty="0" smtClean="0"/>
              <a:t>    presentations</a:t>
            </a:r>
          </a:p>
          <a:p>
            <a:r>
              <a:rPr lang="en-US" b="1" dirty="0" smtClean="0"/>
              <a:t>∙   </a:t>
            </a:r>
            <a:r>
              <a:rPr lang="en-US" dirty="0" smtClean="0"/>
              <a:t>Images for marketing efforts</a:t>
            </a:r>
          </a:p>
          <a:p>
            <a:r>
              <a:rPr lang="en-US" b="1" dirty="0" smtClean="0"/>
              <a:t>∙   </a:t>
            </a:r>
            <a:r>
              <a:rPr lang="en-US" dirty="0" smtClean="0"/>
              <a:t>Demonstrate research depth</a:t>
            </a:r>
          </a:p>
          <a:p>
            <a:r>
              <a:rPr lang="en-US" dirty="0" smtClean="0"/>
              <a:t>    and breadth</a:t>
            </a:r>
          </a:p>
          <a:p>
            <a:r>
              <a:rPr lang="en-US" b="1" dirty="0" smtClean="0"/>
              <a:t>∙   </a:t>
            </a:r>
            <a:r>
              <a:rPr lang="en-US" dirty="0" smtClean="0"/>
              <a:t>Cultural context and dimension</a:t>
            </a:r>
          </a:p>
          <a:p>
            <a:r>
              <a:rPr lang="en-US" b="1" dirty="0" smtClean="0"/>
              <a:t>∙   </a:t>
            </a:r>
            <a:r>
              <a:rPr lang="en-US" dirty="0" smtClean="0"/>
              <a:t>Available here and now, free!</a:t>
            </a:r>
          </a:p>
          <a:p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08463" cy="7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0"/>
            <a:ext cx="3962400" cy="7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0"/>
            <a:ext cx="4419600" cy="7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9976" y="0"/>
            <a:ext cx="3144024" cy="70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Content Placeholder 16" descr="ufdc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819400" y="1295400"/>
            <a:ext cx="6061352" cy="4294448"/>
          </a:xfrm>
          <a:ln w="19050"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</p:spPr>
      </p:pic>
      <p:sp>
        <p:nvSpPr>
          <p:cNvPr id="12" name="TextBox 11"/>
          <p:cNvSpPr txBox="1"/>
          <p:nvPr/>
        </p:nvSpPr>
        <p:spPr>
          <a:xfrm>
            <a:off x="5685097" y="6075402"/>
            <a:ext cx="3382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hlinkClick r:id="rId7"/>
              </a:rPr>
              <a:t>http://ufdc.ufl.edu/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UFDC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Laurie Taylor</dc:creator>
  <cp:lastModifiedBy>Taylor,Laurie Nancy Francesca</cp:lastModifiedBy>
  <cp:revision>169</cp:revision>
  <cp:lastPrinted>2011-07-14T18:08:13Z</cp:lastPrinted>
  <dcterms:created xsi:type="dcterms:W3CDTF">2009-01-09T17:45:30Z</dcterms:created>
  <dcterms:modified xsi:type="dcterms:W3CDTF">2011-07-14T18:08:18Z</dcterms:modified>
</cp:coreProperties>
</file>