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76" r:id="rId3"/>
    <p:sldId id="272" r:id="rId4"/>
    <p:sldId id="27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2BB-0C03-004B-BB39-B2ECA25AC792}" type="datetimeFigureOut">
              <a:rPr lang="en-US" smtClean="0"/>
              <a:pPr/>
              <a:t>5/10/11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2A44-29F7-5541-B21A-F46309750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2BB-0C03-004B-BB39-B2ECA25AC792}" type="datetimeFigureOut">
              <a:rPr lang="en-US" smtClean="0"/>
              <a:pPr/>
              <a:t>5/10/11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2A44-29F7-5541-B21A-F46309750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2BB-0C03-004B-BB39-B2ECA25AC792}" type="datetimeFigureOut">
              <a:rPr lang="en-US" smtClean="0"/>
              <a:pPr/>
              <a:t>5/10/11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2A44-29F7-5541-B21A-F46309750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2BB-0C03-004B-BB39-B2ECA25AC792}" type="datetimeFigureOut">
              <a:rPr lang="en-US" smtClean="0"/>
              <a:pPr/>
              <a:t>5/10/11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2A44-29F7-5541-B21A-F46309750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2BB-0C03-004B-BB39-B2ECA25AC792}" type="datetimeFigureOut">
              <a:rPr lang="en-US" smtClean="0"/>
              <a:pPr/>
              <a:t>5/10/11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2A44-29F7-5541-B21A-F46309750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2BB-0C03-004B-BB39-B2ECA25AC792}" type="datetimeFigureOut">
              <a:rPr lang="en-US" smtClean="0"/>
              <a:pPr/>
              <a:t>5/10/11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2A44-29F7-5541-B21A-F46309750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2BB-0C03-004B-BB39-B2ECA25AC792}" type="datetimeFigureOut">
              <a:rPr lang="en-US" smtClean="0"/>
              <a:pPr/>
              <a:t>5/10/11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2A44-29F7-5541-B21A-F46309750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2BB-0C03-004B-BB39-B2ECA25AC792}" type="datetimeFigureOut">
              <a:rPr lang="en-US" smtClean="0"/>
              <a:pPr/>
              <a:t>5/10/11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2A44-29F7-5541-B21A-F46309750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2BB-0C03-004B-BB39-B2ECA25AC792}" type="datetimeFigureOut">
              <a:rPr lang="en-US" smtClean="0"/>
              <a:pPr/>
              <a:t>5/10/11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2A44-29F7-5541-B21A-F46309750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2BB-0C03-004B-BB39-B2ECA25AC792}" type="datetimeFigureOut">
              <a:rPr lang="en-US" smtClean="0"/>
              <a:pPr/>
              <a:t>5/10/11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2A44-29F7-5541-B21A-F46309750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2BB-0C03-004B-BB39-B2ECA25AC792}" type="datetimeFigureOut">
              <a:rPr lang="en-US" smtClean="0"/>
              <a:pPr/>
              <a:t>5/10/11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2A44-29F7-5541-B21A-F46309750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7E2BB-0C03-004B-BB39-B2ECA25AC792}" type="datetimeFigureOut">
              <a:rPr lang="en-US" smtClean="0"/>
              <a:pPr/>
              <a:t>5/10/11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62A44-29F7-5541-B21A-F463097500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johfreu@uflib.ufl.edu" TargetMode="External"/><Relationship Id="rId3" Type="http://schemas.openxmlformats.org/officeDocument/2006/relationships/hyperlink" Target="mailto:kmenninger@ufl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59003" y="2356556"/>
            <a:ext cx="5094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2"/>
                </a:solidFill>
              </a:rPr>
              <a:t>Conservation Work</a:t>
            </a:r>
            <a:endParaRPr lang="en-US" sz="44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gler 017.jpg"/>
          <p:cNvPicPr>
            <a:picLocks noChangeAspect="1"/>
          </p:cNvPicPr>
          <p:nvPr/>
        </p:nvPicPr>
        <p:blipFill>
          <a:blip r:embed="rId2"/>
          <a:srcRect r="21518"/>
          <a:stretch>
            <a:fillRect/>
          </a:stretch>
        </p:blipFill>
        <p:spPr>
          <a:xfrm>
            <a:off x="5536260" y="3369026"/>
            <a:ext cx="3551296" cy="3393723"/>
          </a:xfrm>
          <a:prstGeom prst="rect">
            <a:avLst/>
          </a:prstGeom>
        </p:spPr>
      </p:pic>
      <p:pic>
        <p:nvPicPr>
          <p:cNvPr id="4" name="Picture 3" descr="Flagler 0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6" y="70555"/>
            <a:ext cx="5399852" cy="40498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56" y="6378222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EECE1"/>
                </a:solidFill>
              </a:rPr>
              <a:t>Removal of linen backing</a:t>
            </a:r>
            <a:endParaRPr lang="en-US" b="1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gler 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5" y="70555"/>
            <a:ext cx="5399852" cy="4049889"/>
          </a:xfrm>
          <a:prstGeom prst="rect">
            <a:avLst/>
          </a:prstGeom>
        </p:spPr>
      </p:pic>
      <p:pic>
        <p:nvPicPr>
          <p:cNvPr id="3" name="Picture 2" descr="Flagler 0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556" y="3083278"/>
            <a:ext cx="4938888" cy="3704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55" y="6418112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EEECE1"/>
                </a:solidFill>
              </a:rPr>
              <a:t>Deacidification</a:t>
            </a:r>
            <a:r>
              <a:rPr lang="en-US" b="1" dirty="0" smtClean="0">
                <a:solidFill>
                  <a:srgbClr val="EEECE1"/>
                </a:solidFill>
              </a:rPr>
              <a:t> using Bookkeeper Spray</a:t>
            </a:r>
            <a:endParaRPr lang="en-US" b="1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agler 021.jpg"/>
          <p:cNvPicPr>
            <a:picLocks noChangeAspect="1"/>
          </p:cNvPicPr>
          <p:nvPr/>
        </p:nvPicPr>
        <p:blipFill>
          <a:blip r:embed="rId2"/>
          <a:srcRect b="7154"/>
          <a:stretch>
            <a:fillRect/>
          </a:stretch>
        </p:blipFill>
        <p:spPr>
          <a:xfrm>
            <a:off x="141110" y="84666"/>
            <a:ext cx="8875889" cy="61806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110" y="6404002"/>
            <a:ext cx="2844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EECE1"/>
                </a:solidFill>
              </a:rPr>
              <a:t>Backing with heat set tissue</a:t>
            </a:r>
            <a:endParaRPr lang="en-US" b="1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agler 0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445" y="2899835"/>
            <a:ext cx="5221110" cy="3915832"/>
          </a:xfrm>
          <a:prstGeom prst="rect">
            <a:avLst/>
          </a:prstGeom>
        </p:spPr>
      </p:pic>
      <p:pic>
        <p:nvPicPr>
          <p:cNvPr id="2" name="Picture 1" descr="Flagler 0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4" y="42333"/>
            <a:ext cx="5446889" cy="4085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444" y="6462890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EECE1"/>
                </a:solidFill>
              </a:rPr>
              <a:t>Description and measuring</a:t>
            </a:r>
            <a:endParaRPr lang="en-US" b="1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0260.jpg"/>
          <p:cNvPicPr>
            <a:picLocks noChangeAspect="1"/>
          </p:cNvPicPr>
          <p:nvPr/>
        </p:nvPicPr>
        <p:blipFill>
          <a:blip r:embed="rId2"/>
          <a:srcRect t="7852" b="26426"/>
          <a:stretch>
            <a:fillRect/>
          </a:stretch>
        </p:blipFill>
        <p:spPr>
          <a:xfrm>
            <a:off x="507999" y="84668"/>
            <a:ext cx="8113889" cy="3189112"/>
          </a:xfrm>
          <a:prstGeom prst="rect">
            <a:avLst/>
          </a:prstGeom>
        </p:spPr>
      </p:pic>
      <p:pic>
        <p:nvPicPr>
          <p:cNvPr id="3" name="Picture 2" descr="IMAG0259.jpg"/>
          <p:cNvPicPr>
            <a:picLocks noChangeAspect="1"/>
          </p:cNvPicPr>
          <p:nvPr/>
        </p:nvPicPr>
        <p:blipFill>
          <a:blip r:embed="rId3"/>
          <a:srcRect t="21192" b="18611"/>
          <a:stretch>
            <a:fillRect/>
          </a:stretch>
        </p:blipFill>
        <p:spPr>
          <a:xfrm>
            <a:off x="507999" y="3386668"/>
            <a:ext cx="8113889" cy="2920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0444" y="6420557"/>
            <a:ext cx="5241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EECE1"/>
                </a:solidFill>
              </a:rPr>
              <a:t>Removal of heat set tissue backing on a suction table</a:t>
            </a:r>
            <a:endParaRPr lang="en-US" b="1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02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378" y="3576909"/>
            <a:ext cx="5305777" cy="3173063"/>
          </a:xfrm>
          <a:prstGeom prst="rect">
            <a:avLst/>
          </a:prstGeom>
        </p:spPr>
      </p:pic>
      <p:pic>
        <p:nvPicPr>
          <p:cNvPr id="4" name="Picture 3" descr="IMAG02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0" y="109834"/>
            <a:ext cx="5700888" cy="3409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570" y="6380640"/>
            <a:ext cx="3060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EECE1"/>
                </a:solidFill>
              </a:rPr>
              <a:t>Application of Japanese Paper</a:t>
            </a:r>
            <a:endParaRPr lang="en-US" b="1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.png"/>
          <p:cNvPicPr>
            <a:picLocks noChangeAspect="1"/>
          </p:cNvPicPr>
          <p:nvPr/>
        </p:nvPicPr>
        <p:blipFill>
          <a:blip r:embed="rId2"/>
          <a:srcRect t="5887" r="2880" b="28436"/>
          <a:stretch>
            <a:fillRect/>
          </a:stretch>
        </p:blipFill>
        <p:spPr>
          <a:xfrm>
            <a:off x="886683" y="112888"/>
            <a:ext cx="7410651" cy="2215444"/>
          </a:xfrm>
          <a:prstGeom prst="rect">
            <a:avLst/>
          </a:prstGeom>
        </p:spPr>
      </p:pic>
      <p:pic>
        <p:nvPicPr>
          <p:cNvPr id="3" name="Picture 2" descr="IMAG0758.jpg"/>
          <p:cNvPicPr>
            <a:picLocks noChangeAspect="1"/>
          </p:cNvPicPr>
          <p:nvPr/>
        </p:nvPicPr>
        <p:blipFill>
          <a:blip r:embed="rId3"/>
          <a:srcRect t="4410" b="8867"/>
          <a:stretch>
            <a:fillRect/>
          </a:stretch>
        </p:blipFill>
        <p:spPr>
          <a:xfrm>
            <a:off x="846668" y="2457612"/>
            <a:ext cx="7450666" cy="3864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367" y="6405223"/>
            <a:ext cx="152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EECE1"/>
                </a:solidFill>
              </a:rPr>
              <a:t>Encapsulation</a:t>
            </a:r>
            <a:endParaRPr lang="en-US" b="1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gler 005.jpg"/>
          <p:cNvPicPr>
            <a:picLocks noChangeAspect="1"/>
          </p:cNvPicPr>
          <p:nvPr/>
        </p:nvPicPr>
        <p:blipFill>
          <a:blip r:embed="rId2"/>
          <a:srcRect l="5031" t="25309" r="35430"/>
          <a:stretch>
            <a:fillRect/>
          </a:stretch>
        </p:blipFill>
        <p:spPr>
          <a:xfrm>
            <a:off x="127003" y="84667"/>
            <a:ext cx="2564635" cy="2413000"/>
          </a:xfrm>
          <a:prstGeom prst="rect">
            <a:avLst/>
          </a:prstGeom>
        </p:spPr>
      </p:pic>
      <p:pic>
        <p:nvPicPr>
          <p:cNvPr id="3" name="Picture 2" descr="Flagler 006.jpg"/>
          <p:cNvPicPr>
            <a:picLocks noChangeAspect="1"/>
          </p:cNvPicPr>
          <p:nvPr/>
        </p:nvPicPr>
        <p:blipFill>
          <a:blip r:embed="rId3"/>
          <a:srcRect t="26132" r="32940"/>
          <a:stretch>
            <a:fillRect/>
          </a:stretch>
        </p:blipFill>
        <p:spPr>
          <a:xfrm>
            <a:off x="1876777" y="1316343"/>
            <a:ext cx="3584223" cy="2961093"/>
          </a:xfrm>
          <a:prstGeom prst="rect">
            <a:avLst/>
          </a:prstGeom>
        </p:spPr>
      </p:pic>
      <p:pic>
        <p:nvPicPr>
          <p:cNvPr id="4" name="Picture 3" descr="Flagler 022.jpg"/>
          <p:cNvPicPr>
            <a:picLocks noChangeAspect="1"/>
          </p:cNvPicPr>
          <p:nvPr/>
        </p:nvPicPr>
        <p:blipFill>
          <a:blip r:embed="rId4"/>
          <a:srcRect l="23611" t="22222"/>
          <a:stretch>
            <a:fillRect/>
          </a:stretch>
        </p:blipFill>
        <p:spPr>
          <a:xfrm>
            <a:off x="4688585" y="3429000"/>
            <a:ext cx="4342527" cy="3316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7624" y="3434400"/>
            <a:ext cx="8040883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John Freund</a:t>
            </a:r>
            <a:r>
              <a:rPr lang="en-US" sz="2000" dirty="0" smtClean="0">
                <a:solidFill>
                  <a:srgbClr val="FFFFFF"/>
                </a:solidFill>
              </a:rPr>
              <a:t>, Head</a:t>
            </a:r>
            <a:r>
              <a:rPr lang="en-US" sz="2000" dirty="0">
                <a:solidFill>
                  <a:srgbClr val="FFFFFF"/>
                </a:solidFill>
              </a:rPr>
              <a:t>, Conservation Unit,</a:t>
            </a:r>
            <a:r>
              <a:rPr lang="en-US" sz="2000" dirty="0" smtClean="0">
                <a:solidFill>
                  <a:srgbClr val="FFFFFF"/>
                </a:solidFill>
              </a:rPr>
              <a:t> Preservation </a:t>
            </a:r>
            <a:r>
              <a:rPr lang="en-US" sz="2000" dirty="0">
                <a:solidFill>
                  <a:srgbClr val="FFFFFF"/>
                </a:solidFill>
              </a:rPr>
              <a:t>Department,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University </a:t>
            </a:r>
            <a:r>
              <a:rPr lang="en-US" sz="2000" dirty="0">
                <a:solidFill>
                  <a:srgbClr val="FFFFFF"/>
                </a:solidFill>
              </a:rPr>
              <a:t>of Florida </a:t>
            </a:r>
            <a:r>
              <a:rPr lang="en-US" sz="2000" dirty="0" err="1">
                <a:solidFill>
                  <a:srgbClr val="FFFFFF"/>
                </a:solidFill>
              </a:rPr>
              <a:t>Smathers</a:t>
            </a:r>
            <a:r>
              <a:rPr lang="en-US" sz="2000" dirty="0">
                <a:solidFill>
                  <a:srgbClr val="FFFFFF"/>
                </a:solidFill>
              </a:rPr>
              <a:t> Libraries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u="sng" dirty="0">
                <a:solidFill>
                  <a:srgbClr val="FFFFFF"/>
                </a:solidFill>
                <a:hlinkClick r:id="rId2"/>
              </a:rPr>
              <a:t>johfreu@</a:t>
            </a:r>
            <a:r>
              <a:rPr lang="en-US" sz="2000" u="sng" dirty="0" smtClean="0">
                <a:solidFill>
                  <a:srgbClr val="FFFFFF"/>
                </a:solidFill>
                <a:hlinkClick r:id="rId2"/>
              </a:rPr>
              <a:t>uflib.ufl.edu</a:t>
            </a:r>
            <a:endParaRPr lang="en-US" sz="2000" u="sng" dirty="0" smtClean="0">
              <a:solidFill>
                <a:srgbClr val="FFFFFF"/>
              </a:solidFill>
            </a:endParaRPr>
          </a:p>
          <a:p>
            <a:pPr algn="ctr"/>
            <a:endParaRPr lang="en-US" sz="2000" dirty="0" smtClean="0"/>
          </a:p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Kim Tinnell</a:t>
            </a:r>
            <a:r>
              <a:rPr lang="en-US" sz="2000" dirty="0" smtClean="0">
                <a:solidFill>
                  <a:srgbClr val="FFFFFF"/>
                </a:solidFill>
              </a:rPr>
              <a:t>,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Project Assistant</a:t>
            </a:r>
            <a:r>
              <a:rPr lang="en-US" sz="2000" dirty="0" smtClean="0">
                <a:solidFill>
                  <a:srgbClr val="FFFFFF"/>
                </a:solidFill>
              </a:rPr>
              <a:t>, </a:t>
            </a:r>
            <a:r>
              <a:rPr lang="en-US" sz="2000" dirty="0" smtClean="0">
                <a:solidFill>
                  <a:srgbClr val="FFFFFF"/>
                </a:solidFill>
              </a:rPr>
              <a:t>Conservation Unit, Preservation Department, 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University of Florida </a:t>
            </a:r>
            <a:r>
              <a:rPr lang="en-US" sz="2000" dirty="0" err="1" smtClean="0">
                <a:solidFill>
                  <a:srgbClr val="FFFFFF"/>
                </a:solidFill>
              </a:rPr>
              <a:t>Smathers</a:t>
            </a:r>
            <a:r>
              <a:rPr lang="en-US" sz="2000" dirty="0" smtClean="0">
                <a:solidFill>
                  <a:srgbClr val="FFFFFF"/>
                </a:solidFill>
              </a:rPr>
              <a:t> Libraries </a:t>
            </a:r>
            <a:r>
              <a:rPr lang="en-US" sz="2000" dirty="0" smtClean="0">
                <a:solidFill>
                  <a:srgbClr val="FFFFFF"/>
                </a:solidFill>
                <a:hlinkClick r:id="rId3"/>
              </a:rPr>
              <a:t>kmenninger@ufl.edu</a:t>
            </a:r>
            <a:endParaRPr lang="en-US" sz="2000" dirty="0" smtClean="0">
              <a:solidFill>
                <a:srgbClr val="FFFFFF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6563" y="804333"/>
            <a:ext cx="889217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Saving St. Augustine’s Architectural Treasures Project Blog: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http://flaglerdrawings.wordpress.com/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 Aug Front.jpg"/>
          <p:cNvPicPr>
            <a:picLocks noChangeAspect="1"/>
          </p:cNvPicPr>
          <p:nvPr/>
        </p:nvPicPr>
        <p:blipFill>
          <a:blip r:embed="rId2"/>
          <a:srcRect b="60905"/>
          <a:stretch>
            <a:fillRect/>
          </a:stretch>
        </p:blipFill>
        <p:spPr>
          <a:xfrm>
            <a:off x="450722" y="254000"/>
            <a:ext cx="4206773" cy="2681111"/>
          </a:xfrm>
          <a:prstGeom prst="rect">
            <a:avLst/>
          </a:prstGeom>
        </p:spPr>
      </p:pic>
      <p:pic>
        <p:nvPicPr>
          <p:cNvPr id="8" name="Picture 7" descr="UF00082657_00019_0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509" y="239889"/>
            <a:ext cx="3479491" cy="2695225"/>
          </a:xfrm>
          <a:prstGeom prst="rect">
            <a:avLst/>
          </a:prstGeom>
        </p:spPr>
      </p:pic>
      <p:pic>
        <p:nvPicPr>
          <p:cNvPr id="9" name="Picture 8" descr="UF00082657_00053_00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509" y="3164855"/>
            <a:ext cx="3753691" cy="3086368"/>
          </a:xfrm>
          <a:prstGeom prst="rect">
            <a:avLst/>
          </a:prstGeom>
        </p:spPr>
      </p:pic>
      <p:pic>
        <p:nvPicPr>
          <p:cNvPr id="11" name="Picture 10" descr="UF00089836_00004_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22" y="3164853"/>
            <a:ext cx="4208685" cy="3086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F00089836_00050_0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69333"/>
            <a:ext cx="3438878" cy="6550244"/>
          </a:xfrm>
          <a:prstGeom prst="rect">
            <a:avLst/>
          </a:prstGeom>
        </p:spPr>
      </p:pic>
      <p:pic>
        <p:nvPicPr>
          <p:cNvPr id="7" name="Picture 6" descr="UF00089836_00080_0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658" y="169333"/>
            <a:ext cx="4022231" cy="3128402"/>
          </a:xfrm>
          <a:prstGeom prst="rect">
            <a:avLst/>
          </a:prstGeom>
        </p:spPr>
      </p:pic>
      <p:pic>
        <p:nvPicPr>
          <p:cNvPr id="9" name="Picture 8" descr="UF00089836_00023_00002.jpg"/>
          <p:cNvPicPr>
            <a:picLocks noChangeAspect="1"/>
          </p:cNvPicPr>
          <p:nvPr/>
        </p:nvPicPr>
        <p:blipFill>
          <a:blip r:embed="rId4"/>
          <a:srcRect t="11266"/>
          <a:stretch>
            <a:fillRect/>
          </a:stretch>
        </p:blipFill>
        <p:spPr>
          <a:xfrm>
            <a:off x="3837658" y="3414889"/>
            <a:ext cx="5122898" cy="3304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agler 004.jpg"/>
          <p:cNvPicPr>
            <a:picLocks noChangeAspect="1"/>
          </p:cNvPicPr>
          <p:nvPr/>
        </p:nvPicPr>
        <p:blipFill>
          <a:blip r:embed="rId2"/>
          <a:srcRect t="29551" r="5277" b="8531"/>
          <a:stretch>
            <a:fillRect/>
          </a:stretch>
        </p:blipFill>
        <p:spPr>
          <a:xfrm>
            <a:off x="134056" y="107597"/>
            <a:ext cx="5468851" cy="2681108"/>
          </a:xfrm>
          <a:prstGeom prst="rect">
            <a:avLst/>
          </a:prstGeom>
        </p:spPr>
      </p:pic>
      <p:pic>
        <p:nvPicPr>
          <p:cNvPr id="6" name="Picture 5" descr="Flagler 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667" y="2873371"/>
            <a:ext cx="5150556" cy="38629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056" y="6366956"/>
            <a:ext cx="817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EECE1"/>
                </a:solidFill>
              </a:rPr>
              <a:t>Before</a:t>
            </a:r>
            <a:endParaRPr lang="en-US" b="1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gler 006.jpg"/>
          <p:cNvPicPr>
            <a:picLocks noChangeAspect="1"/>
          </p:cNvPicPr>
          <p:nvPr/>
        </p:nvPicPr>
        <p:blipFill>
          <a:blip r:embed="rId2"/>
          <a:srcRect t="2821" b="3971"/>
          <a:stretch>
            <a:fillRect/>
          </a:stretch>
        </p:blipFill>
        <p:spPr>
          <a:xfrm>
            <a:off x="70555" y="84668"/>
            <a:ext cx="9002890" cy="6293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555" y="6432224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EECE1"/>
                </a:solidFill>
              </a:rPr>
              <a:t>After unrolling</a:t>
            </a:r>
            <a:endParaRPr lang="en-US" b="1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gler 007.jpg"/>
          <p:cNvPicPr>
            <a:picLocks noChangeAspect="1"/>
          </p:cNvPicPr>
          <p:nvPr/>
        </p:nvPicPr>
        <p:blipFill>
          <a:blip r:embed="rId2"/>
          <a:srcRect b="5034"/>
          <a:stretch>
            <a:fillRect/>
          </a:stretch>
        </p:blipFill>
        <p:spPr>
          <a:xfrm>
            <a:off x="126998" y="98777"/>
            <a:ext cx="8875889" cy="6321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998" y="6359112"/>
            <a:ext cx="2958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EEECE1"/>
                </a:solidFill>
              </a:rPr>
              <a:t>Insect and rodent damage</a:t>
            </a:r>
            <a:endParaRPr lang="en-US" sz="2000" b="1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agler 012.jpg"/>
          <p:cNvPicPr>
            <a:picLocks noChangeAspect="1"/>
          </p:cNvPicPr>
          <p:nvPr/>
        </p:nvPicPr>
        <p:blipFill>
          <a:blip r:embed="rId2"/>
          <a:srcRect r="3236"/>
          <a:stretch>
            <a:fillRect/>
          </a:stretch>
        </p:blipFill>
        <p:spPr>
          <a:xfrm rot="5400000">
            <a:off x="-586493" y="909075"/>
            <a:ext cx="6241644" cy="4837762"/>
          </a:xfrm>
          <a:prstGeom prst="rect">
            <a:avLst/>
          </a:prstGeom>
        </p:spPr>
      </p:pic>
      <p:pic>
        <p:nvPicPr>
          <p:cNvPr id="4" name="Picture 3" descr="Flagler 0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709" y="207133"/>
            <a:ext cx="3879750" cy="3212847"/>
          </a:xfrm>
          <a:prstGeom prst="rect">
            <a:avLst/>
          </a:prstGeom>
        </p:spPr>
      </p:pic>
      <p:pic>
        <p:nvPicPr>
          <p:cNvPr id="5" name="Picture 4" descr="Flagler 0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708" y="3545757"/>
            <a:ext cx="3866747" cy="2900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448" y="6434668"/>
            <a:ext cx="159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EECE1"/>
                </a:solidFill>
              </a:rPr>
              <a:t>Humidification</a:t>
            </a:r>
            <a:endParaRPr lang="en-US" b="1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agler 013.jpg"/>
          <p:cNvPicPr>
            <a:picLocks noChangeAspect="1"/>
          </p:cNvPicPr>
          <p:nvPr/>
        </p:nvPicPr>
        <p:blipFill>
          <a:blip r:embed="rId2"/>
          <a:srcRect b="5063"/>
          <a:stretch>
            <a:fillRect/>
          </a:stretch>
        </p:blipFill>
        <p:spPr>
          <a:xfrm>
            <a:off x="112890" y="84666"/>
            <a:ext cx="8918222" cy="6350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890" y="6461668"/>
            <a:ext cx="409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EECE1"/>
                </a:solidFill>
              </a:rPr>
              <a:t>Separating the drawing into three pieces </a:t>
            </a:r>
            <a:endParaRPr lang="en-US" b="1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gler 015.jpg"/>
          <p:cNvPicPr>
            <a:picLocks noChangeAspect="1"/>
          </p:cNvPicPr>
          <p:nvPr/>
        </p:nvPicPr>
        <p:blipFill>
          <a:blip r:embed="rId2"/>
          <a:srcRect t="4686" b="5459"/>
          <a:stretch>
            <a:fillRect/>
          </a:stretch>
        </p:blipFill>
        <p:spPr>
          <a:xfrm>
            <a:off x="1920388" y="141112"/>
            <a:ext cx="5192889" cy="3499556"/>
          </a:xfrm>
          <a:prstGeom prst="rect">
            <a:avLst/>
          </a:prstGeom>
        </p:spPr>
      </p:pic>
      <p:pic>
        <p:nvPicPr>
          <p:cNvPr id="3" name="Picture 2" descr="Flagler 0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11" y="3794707"/>
            <a:ext cx="3464781" cy="2598585"/>
          </a:xfrm>
          <a:prstGeom prst="rect">
            <a:avLst/>
          </a:prstGeom>
        </p:spPr>
      </p:pic>
      <p:pic>
        <p:nvPicPr>
          <p:cNvPr id="4" name="Picture 3" descr="IMAG075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221" y="3794707"/>
            <a:ext cx="3756766" cy="25985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444" y="643222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EECE1"/>
                </a:solidFill>
              </a:rPr>
              <a:t>Cleaning</a:t>
            </a:r>
            <a:endParaRPr lang="en-US" b="1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102</Words>
  <Application>Microsoft Macintosh PowerPoint</Application>
  <PresentationFormat>On-screen Show (4:3)</PresentationFormat>
  <Paragraphs>21</Paragraphs>
  <Slides>18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Kimberly Tinnell</dc:creator>
  <cp:lastModifiedBy>Kimberly Tinnell</cp:lastModifiedBy>
  <cp:revision>9</cp:revision>
  <dcterms:created xsi:type="dcterms:W3CDTF">2011-05-10T18:48:13Z</dcterms:created>
  <dcterms:modified xsi:type="dcterms:W3CDTF">2011-05-10T18:58:36Z</dcterms:modified>
</cp:coreProperties>
</file>